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6"/>
  </p:notesMasterIdLst>
  <p:sldIdLst>
    <p:sldId id="271" r:id="rId3"/>
    <p:sldId id="347" r:id="rId4"/>
    <p:sldId id="348" r:id="rId5"/>
    <p:sldId id="342" r:id="rId6"/>
    <p:sldId id="266" r:id="rId7"/>
    <p:sldId id="329" r:id="rId8"/>
    <p:sldId id="351" r:id="rId9"/>
    <p:sldId id="353" r:id="rId10"/>
    <p:sldId id="358" r:id="rId11"/>
    <p:sldId id="359" r:id="rId12"/>
    <p:sldId id="360" r:id="rId13"/>
    <p:sldId id="364" r:id="rId14"/>
    <p:sldId id="365" r:id="rId15"/>
    <p:sldId id="366" r:id="rId16"/>
    <p:sldId id="384" r:id="rId17"/>
    <p:sldId id="387" r:id="rId18"/>
    <p:sldId id="352" r:id="rId19"/>
    <p:sldId id="344" r:id="rId20"/>
    <p:sldId id="345" r:id="rId21"/>
    <p:sldId id="378" r:id="rId22"/>
    <p:sldId id="346" r:id="rId23"/>
    <p:sldId id="370" r:id="rId24"/>
    <p:sldId id="334" r:id="rId25"/>
    <p:sldId id="377" r:id="rId26"/>
    <p:sldId id="350" r:id="rId27"/>
    <p:sldId id="349" r:id="rId28"/>
    <p:sldId id="368" r:id="rId29"/>
    <p:sldId id="371" r:id="rId30"/>
    <p:sldId id="372" r:id="rId31"/>
    <p:sldId id="374" r:id="rId32"/>
    <p:sldId id="375" r:id="rId33"/>
    <p:sldId id="373" r:id="rId34"/>
    <p:sldId id="354" r:id="rId35"/>
    <p:sldId id="367" r:id="rId36"/>
    <p:sldId id="330" r:id="rId37"/>
    <p:sldId id="380" r:id="rId38"/>
    <p:sldId id="381" r:id="rId39"/>
    <p:sldId id="357" r:id="rId40"/>
    <p:sldId id="355" r:id="rId41"/>
    <p:sldId id="274" r:id="rId42"/>
    <p:sldId id="382" r:id="rId43"/>
    <p:sldId id="383" r:id="rId44"/>
    <p:sldId id="340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2EEE606-8F47-47E4-9B95-DEAB97C013DF}" v="1194" dt="2023-10-16T22:33:17.7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38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microsoft.com/office/2016/11/relationships/changesInfo" Target="changesInfos/changesInfo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eryl Waldron" userId="e5bb4d80-e8f9-42e6-8ffe-514abb88b6f6" providerId="ADAL" clId="{92EEE606-8F47-47E4-9B95-DEAB97C013DF}"/>
    <pc:docChg chg="undo redo custSel addSld delSld modSld sldOrd">
      <pc:chgData name="Cheryl Waldron" userId="e5bb4d80-e8f9-42e6-8ffe-514abb88b6f6" providerId="ADAL" clId="{92EEE606-8F47-47E4-9B95-DEAB97C013DF}" dt="2023-10-16T22:44:55.304" v="14722" actId="14100"/>
      <pc:docMkLst>
        <pc:docMk/>
      </pc:docMkLst>
      <pc:sldChg chg="del ord">
        <pc:chgData name="Cheryl Waldron" userId="e5bb4d80-e8f9-42e6-8ffe-514abb88b6f6" providerId="ADAL" clId="{92EEE606-8F47-47E4-9B95-DEAB97C013DF}" dt="2023-10-16T18:00:35.073" v="8336" actId="2696"/>
        <pc:sldMkLst>
          <pc:docMk/>
          <pc:sldMk cId="2775525914" sldId="256"/>
        </pc:sldMkLst>
      </pc:sldChg>
      <pc:sldChg chg="del">
        <pc:chgData name="Cheryl Waldron" userId="e5bb4d80-e8f9-42e6-8ffe-514abb88b6f6" providerId="ADAL" clId="{92EEE606-8F47-47E4-9B95-DEAB97C013DF}" dt="2023-10-16T13:22:04.273" v="795" actId="2696"/>
        <pc:sldMkLst>
          <pc:docMk/>
          <pc:sldMk cId="2764114556" sldId="260"/>
        </pc:sldMkLst>
      </pc:sldChg>
      <pc:sldChg chg="addSp delSp modSp mod">
        <pc:chgData name="Cheryl Waldron" userId="e5bb4d80-e8f9-42e6-8ffe-514abb88b6f6" providerId="ADAL" clId="{92EEE606-8F47-47E4-9B95-DEAB97C013DF}" dt="2023-10-16T22:31:32.715" v="14660" actId="2711"/>
        <pc:sldMkLst>
          <pc:docMk/>
          <pc:sldMk cId="0" sldId="266"/>
        </pc:sldMkLst>
        <pc:spChg chg="mod">
          <ac:chgData name="Cheryl Waldron" userId="e5bb4d80-e8f9-42e6-8ffe-514abb88b6f6" providerId="ADAL" clId="{92EEE606-8F47-47E4-9B95-DEAB97C013DF}" dt="2023-10-16T22:31:32.715" v="14660" actId="2711"/>
          <ac:spMkLst>
            <pc:docMk/>
            <pc:sldMk cId="0" sldId="266"/>
            <ac:spMk id="8197" creationId="{0B1D4F27-673E-8A01-BD5B-6375030152FD}"/>
          </ac:spMkLst>
        </pc:spChg>
        <pc:spChg chg="mod">
          <ac:chgData name="Cheryl Waldron" userId="e5bb4d80-e8f9-42e6-8ffe-514abb88b6f6" providerId="ADAL" clId="{92EEE606-8F47-47E4-9B95-DEAB97C013DF}" dt="2023-10-16T17:18:27.366" v="6779" actId="1076"/>
          <ac:spMkLst>
            <pc:docMk/>
            <pc:sldMk cId="0" sldId="266"/>
            <ac:spMk id="8198" creationId="{5727CBF7-3872-FA76-63E5-CF554179D015}"/>
          </ac:spMkLst>
        </pc:spChg>
        <pc:picChg chg="add del">
          <ac:chgData name="Cheryl Waldron" userId="e5bb4d80-e8f9-42e6-8ffe-514abb88b6f6" providerId="ADAL" clId="{92EEE606-8F47-47E4-9B95-DEAB97C013DF}" dt="2023-10-16T12:52:35.438" v="4" actId="21"/>
          <ac:picMkLst>
            <pc:docMk/>
            <pc:sldMk cId="0" sldId="266"/>
            <ac:picMk id="2" creationId="{8D8859F4-6C36-D268-B846-A611B93BAD19}"/>
          </ac:picMkLst>
        </pc:picChg>
        <pc:picChg chg="add del mod">
          <ac:chgData name="Cheryl Waldron" userId="e5bb4d80-e8f9-42e6-8ffe-514abb88b6f6" providerId="ADAL" clId="{92EEE606-8F47-47E4-9B95-DEAB97C013DF}" dt="2023-10-16T12:52:31.121" v="3" actId="21"/>
          <ac:picMkLst>
            <pc:docMk/>
            <pc:sldMk cId="0" sldId="266"/>
            <ac:picMk id="3" creationId="{DD560321-8AD4-1075-48A7-849F3DBF6858}"/>
          </ac:picMkLst>
        </pc:picChg>
        <pc:picChg chg="add mod">
          <ac:chgData name="Cheryl Waldron" userId="e5bb4d80-e8f9-42e6-8ffe-514abb88b6f6" providerId="ADAL" clId="{92EEE606-8F47-47E4-9B95-DEAB97C013DF}" dt="2023-10-16T16:39:35.009" v="6275" actId="1076"/>
          <ac:picMkLst>
            <pc:docMk/>
            <pc:sldMk cId="0" sldId="266"/>
            <ac:picMk id="6" creationId="{034989B8-A628-CC3A-083B-FCD09880389B}"/>
          </ac:picMkLst>
        </pc:picChg>
        <pc:picChg chg="del">
          <ac:chgData name="Cheryl Waldron" userId="e5bb4d80-e8f9-42e6-8ffe-514abb88b6f6" providerId="ADAL" clId="{92EEE606-8F47-47E4-9B95-DEAB97C013DF}" dt="2023-10-16T12:52:20.639" v="0" actId="21"/>
          <ac:picMkLst>
            <pc:docMk/>
            <pc:sldMk cId="0" sldId="266"/>
            <ac:picMk id="8199" creationId="{0E35CAA5-657A-8B8A-8841-1B0AE9FC6564}"/>
          </ac:picMkLst>
        </pc:picChg>
      </pc:sldChg>
      <pc:sldChg chg="del">
        <pc:chgData name="Cheryl Waldron" userId="e5bb4d80-e8f9-42e6-8ffe-514abb88b6f6" providerId="ADAL" clId="{92EEE606-8F47-47E4-9B95-DEAB97C013DF}" dt="2023-10-16T13:07:41.688" v="331" actId="2696"/>
        <pc:sldMkLst>
          <pc:docMk/>
          <pc:sldMk cId="3328386728" sldId="268"/>
        </pc:sldMkLst>
      </pc:sldChg>
      <pc:sldChg chg="addSp delSp modSp del mod ord">
        <pc:chgData name="Cheryl Waldron" userId="e5bb4d80-e8f9-42e6-8ffe-514abb88b6f6" providerId="ADAL" clId="{92EEE606-8F47-47E4-9B95-DEAB97C013DF}" dt="2023-10-16T18:13:23.078" v="8374" actId="2696"/>
        <pc:sldMkLst>
          <pc:docMk/>
          <pc:sldMk cId="1694262272" sldId="270"/>
        </pc:sldMkLst>
        <pc:spChg chg="mod">
          <ac:chgData name="Cheryl Waldron" userId="e5bb4d80-e8f9-42e6-8ffe-514abb88b6f6" providerId="ADAL" clId="{92EEE606-8F47-47E4-9B95-DEAB97C013DF}" dt="2023-10-16T15:31:57.485" v="3050" actId="20577"/>
          <ac:spMkLst>
            <pc:docMk/>
            <pc:sldMk cId="1694262272" sldId="270"/>
            <ac:spMk id="2" creationId="{B34C7A8B-43F3-1460-8DDF-18069F860030}"/>
          </ac:spMkLst>
        </pc:spChg>
        <pc:spChg chg="del">
          <ac:chgData name="Cheryl Waldron" userId="e5bb4d80-e8f9-42e6-8ffe-514abb88b6f6" providerId="ADAL" clId="{92EEE606-8F47-47E4-9B95-DEAB97C013DF}" dt="2023-10-16T15:32:54.058" v="3118" actId="21"/>
          <ac:spMkLst>
            <pc:docMk/>
            <pc:sldMk cId="1694262272" sldId="270"/>
            <ac:spMk id="3" creationId="{56A6BDF3-2E9C-DBFE-ADA9-6440BE3450C8}"/>
          </ac:spMkLst>
        </pc:spChg>
        <pc:spChg chg="add mod">
          <ac:chgData name="Cheryl Waldron" userId="e5bb4d80-e8f9-42e6-8ffe-514abb88b6f6" providerId="ADAL" clId="{92EEE606-8F47-47E4-9B95-DEAB97C013DF}" dt="2023-10-16T15:58:12.991" v="4220" actId="1076"/>
          <ac:spMkLst>
            <pc:docMk/>
            <pc:sldMk cId="1694262272" sldId="270"/>
            <ac:spMk id="5" creationId="{EFC6711B-2E01-0F52-D0E0-0844B4D585EF}"/>
          </ac:spMkLst>
        </pc:spChg>
        <pc:spChg chg="add mod">
          <ac:chgData name="Cheryl Waldron" userId="e5bb4d80-e8f9-42e6-8ffe-514abb88b6f6" providerId="ADAL" clId="{92EEE606-8F47-47E4-9B95-DEAB97C013DF}" dt="2023-10-16T15:56:02.562" v="4167" actId="1076"/>
          <ac:spMkLst>
            <pc:docMk/>
            <pc:sldMk cId="1694262272" sldId="270"/>
            <ac:spMk id="10" creationId="{5559CA14-D6A0-3A51-9905-B5F570A288B1}"/>
          </ac:spMkLst>
        </pc:spChg>
        <pc:picChg chg="add mod">
          <ac:chgData name="Cheryl Waldron" userId="e5bb4d80-e8f9-42e6-8ffe-514abb88b6f6" providerId="ADAL" clId="{92EEE606-8F47-47E4-9B95-DEAB97C013DF}" dt="2023-10-16T15:56:38.383" v="4175" actId="1076"/>
          <ac:picMkLst>
            <pc:docMk/>
            <pc:sldMk cId="1694262272" sldId="270"/>
            <ac:picMk id="6" creationId="{FAC6F2F2-66CB-F03A-4E77-C9B387537A6A}"/>
          </ac:picMkLst>
        </pc:picChg>
        <pc:picChg chg="add mod">
          <ac:chgData name="Cheryl Waldron" userId="e5bb4d80-e8f9-42e6-8ffe-514abb88b6f6" providerId="ADAL" clId="{92EEE606-8F47-47E4-9B95-DEAB97C013DF}" dt="2023-10-16T15:56:33.481" v="4172" actId="14100"/>
          <ac:picMkLst>
            <pc:docMk/>
            <pc:sldMk cId="1694262272" sldId="270"/>
            <ac:picMk id="7" creationId="{3AD8C803-8FE3-8BBE-FC57-E42A708DF46F}"/>
          </ac:picMkLst>
        </pc:picChg>
        <pc:picChg chg="add mod">
          <ac:chgData name="Cheryl Waldron" userId="e5bb4d80-e8f9-42e6-8ffe-514abb88b6f6" providerId="ADAL" clId="{92EEE606-8F47-47E4-9B95-DEAB97C013DF}" dt="2023-10-16T15:56:43.519" v="4177" actId="1076"/>
          <ac:picMkLst>
            <pc:docMk/>
            <pc:sldMk cId="1694262272" sldId="270"/>
            <ac:picMk id="8" creationId="{510E4D58-A41C-0DBF-8275-806BE2AF8D47}"/>
          </ac:picMkLst>
        </pc:picChg>
        <pc:picChg chg="add mod">
          <ac:chgData name="Cheryl Waldron" userId="e5bb4d80-e8f9-42e6-8ffe-514abb88b6f6" providerId="ADAL" clId="{92EEE606-8F47-47E4-9B95-DEAB97C013DF}" dt="2023-10-16T18:12:01.579" v="8341" actId="1076"/>
          <ac:picMkLst>
            <pc:docMk/>
            <pc:sldMk cId="1694262272" sldId="270"/>
            <ac:picMk id="9" creationId="{1306AA3D-450C-C946-DDF9-04F7FFBA760C}"/>
          </ac:picMkLst>
        </pc:picChg>
      </pc:sldChg>
      <pc:sldChg chg="addSp delSp modSp mod setBg setClrOvrMap">
        <pc:chgData name="Cheryl Waldron" userId="e5bb4d80-e8f9-42e6-8ffe-514abb88b6f6" providerId="ADAL" clId="{92EEE606-8F47-47E4-9B95-DEAB97C013DF}" dt="2023-10-16T22:32:35.808" v="14675" actId="20577"/>
        <pc:sldMkLst>
          <pc:docMk/>
          <pc:sldMk cId="2130403960" sldId="271"/>
        </pc:sldMkLst>
        <pc:spChg chg="mod ord">
          <ac:chgData name="Cheryl Waldron" userId="e5bb4d80-e8f9-42e6-8ffe-514abb88b6f6" providerId="ADAL" clId="{92EEE606-8F47-47E4-9B95-DEAB97C013DF}" dt="2023-10-16T22:32:35.808" v="14675" actId="20577"/>
          <ac:spMkLst>
            <pc:docMk/>
            <pc:sldMk cId="2130403960" sldId="271"/>
            <ac:spMk id="2" creationId="{88EF65CF-976D-F0CA-33C3-D8A3372603DD}"/>
          </ac:spMkLst>
        </pc:spChg>
        <pc:spChg chg="add del">
          <ac:chgData name="Cheryl Waldron" userId="e5bb4d80-e8f9-42e6-8ffe-514abb88b6f6" providerId="ADAL" clId="{92EEE606-8F47-47E4-9B95-DEAB97C013DF}" dt="2023-10-16T13:14:43.840" v="745" actId="26606"/>
          <ac:spMkLst>
            <pc:docMk/>
            <pc:sldMk cId="2130403960" sldId="271"/>
            <ac:spMk id="101" creationId="{A5A17FC0-D416-4C8B-A9E6-5924D352B986}"/>
          </ac:spMkLst>
        </pc:spChg>
        <pc:spChg chg="add del">
          <ac:chgData name="Cheryl Waldron" userId="e5bb4d80-e8f9-42e6-8ffe-514abb88b6f6" providerId="ADAL" clId="{92EEE606-8F47-47E4-9B95-DEAB97C013DF}" dt="2023-10-16T13:14:35.700" v="742" actId="26606"/>
          <ac:spMkLst>
            <pc:docMk/>
            <pc:sldMk cId="2130403960" sldId="271"/>
            <ac:spMk id="116" creationId="{AAD8F19F-4A55-467B-BED0-8837659A90A4}"/>
          </ac:spMkLst>
        </pc:spChg>
        <pc:spChg chg="add del">
          <ac:chgData name="Cheryl Waldron" userId="e5bb4d80-e8f9-42e6-8ffe-514abb88b6f6" providerId="ADAL" clId="{92EEE606-8F47-47E4-9B95-DEAB97C013DF}" dt="2023-10-16T13:14:43.840" v="744" actId="26606"/>
          <ac:spMkLst>
            <pc:docMk/>
            <pc:sldMk cId="2130403960" sldId="271"/>
            <ac:spMk id="118" creationId="{F6E384F5-137A-40B1-97F0-694CC6ECD59C}"/>
          </ac:spMkLst>
        </pc:spChg>
        <pc:spChg chg="add del">
          <ac:chgData name="Cheryl Waldron" userId="e5bb4d80-e8f9-42e6-8ffe-514abb88b6f6" providerId="ADAL" clId="{92EEE606-8F47-47E4-9B95-DEAB97C013DF}" dt="2023-10-16T13:14:43.840" v="744" actId="26606"/>
          <ac:spMkLst>
            <pc:docMk/>
            <pc:sldMk cId="2130403960" sldId="271"/>
            <ac:spMk id="119" creationId="{2E2D6188-24E5-426A-BB2A-3FA2D6B9C3EF}"/>
          </ac:spMkLst>
        </pc:spChg>
        <pc:spChg chg="add del">
          <ac:chgData name="Cheryl Waldron" userId="e5bb4d80-e8f9-42e6-8ffe-514abb88b6f6" providerId="ADAL" clId="{92EEE606-8F47-47E4-9B95-DEAB97C013DF}" dt="2023-10-16T13:14:43.840" v="744" actId="26606"/>
          <ac:spMkLst>
            <pc:docMk/>
            <pc:sldMk cId="2130403960" sldId="271"/>
            <ac:spMk id="120" creationId="{9DBC4630-03DA-474F-BBCB-BA3AE6B317A4}"/>
          </ac:spMkLst>
        </pc:spChg>
        <pc:spChg chg="add del">
          <ac:chgData name="Cheryl Waldron" userId="e5bb4d80-e8f9-42e6-8ffe-514abb88b6f6" providerId="ADAL" clId="{92EEE606-8F47-47E4-9B95-DEAB97C013DF}" dt="2023-10-16T13:14:43.840" v="744" actId="26606"/>
          <ac:spMkLst>
            <pc:docMk/>
            <pc:sldMk cId="2130403960" sldId="271"/>
            <ac:spMk id="122" creationId="{1208BC59-C84F-483F-80CD-FAEC74229B97}"/>
          </ac:spMkLst>
        </pc:spChg>
        <pc:spChg chg="add del">
          <ac:chgData name="Cheryl Waldron" userId="e5bb4d80-e8f9-42e6-8ffe-514abb88b6f6" providerId="ADAL" clId="{92EEE606-8F47-47E4-9B95-DEAB97C013DF}" dt="2023-10-16T13:14:43.840" v="744" actId="26606"/>
          <ac:spMkLst>
            <pc:docMk/>
            <pc:sldMk cId="2130403960" sldId="271"/>
            <ac:spMk id="124" creationId="{A1DABD52-05DF-4F31-AFB9-B330D8BE46FD}"/>
          </ac:spMkLst>
        </pc:spChg>
        <pc:spChg chg="add del">
          <ac:chgData name="Cheryl Waldron" userId="e5bb4d80-e8f9-42e6-8ffe-514abb88b6f6" providerId="ADAL" clId="{92EEE606-8F47-47E4-9B95-DEAB97C013DF}" dt="2023-10-16T13:14:43.840" v="744" actId="26606"/>
          <ac:spMkLst>
            <pc:docMk/>
            <pc:sldMk cId="2130403960" sldId="271"/>
            <ac:spMk id="126" creationId="{78418A25-6EAC-4140-BFE6-284E1925B5EE}"/>
          </ac:spMkLst>
        </pc:spChg>
        <pc:spChg chg="add del">
          <ac:chgData name="Cheryl Waldron" userId="e5bb4d80-e8f9-42e6-8ffe-514abb88b6f6" providerId="ADAL" clId="{92EEE606-8F47-47E4-9B95-DEAB97C013DF}" dt="2023-10-16T13:14:43.840" v="744" actId="26606"/>
          <ac:spMkLst>
            <pc:docMk/>
            <pc:sldMk cId="2130403960" sldId="271"/>
            <ac:spMk id="128" creationId="{6B9D64DB-4D5C-4A91-B45F-F301E3174F9F}"/>
          </ac:spMkLst>
        </pc:spChg>
        <pc:spChg chg="add del">
          <ac:chgData name="Cheryl Waldron" userId="e5bb4d80-e8f9-42e6-8ffe-514abb88b6f6" providerId="ADAL" clId="{92EEE606-8F47-47E4-9B95-DEAB97C013DF}" dt="2023-10-16T13:14:43.840" v="744" actId="26606"/>
          <ac:spMkLst>
            <pc:docMk/>
            <pc:sldMk cId="2130403960" sldId="271"/>
            <ac:spMk id="130" creationId="{8E4F04B5-4D4A-4F70-8549-384AF535134B}"/>
          </ac:spMkLst>
        </pc:spChg>
        <pc:spChg chg="add del">
          <ac:chgData name="Cheryl Waldron" userId="e5bb4d80-e8f9-42e6-8ffe-514abb88b6f6" providerId="ADAL" clId="{92EEE606-8F47-47E4-9B95-DEAB97C013DF}" dt="2023-10-16T13:14:43.840" v="744" actId="26606"/>
          <ac:spMkLst>
            <pc:docMk/>
            <pc:sldMk cId="2130403960" sldId="271"/>
            <ac:spMk id="132" creationId="{0D14DB62-3EB3-452E-89EE-30B0CDB0C8F4}"/>
          </ac:spMkLst>
        </pc:spChg>
        <pc:spChg chg="add del">
          <ac:chgData name="Cheryl Waldron" userId="e5bb4d80-e8f9-42e6-8ffe-514abb88b6f6" providerId="ADAL" clId="{92EEE606-8F47-47E4-9B95-DEAB97C013DF}" dt="2023-10-16T13:14:43.840" v="744" actId="26606"/>
          <ac:spMkLst>
            <pc:docMk/>
            <pc:sldMk cId="2130403960" sldId="271"/>
            <ac:spMk id="134" creationId="{CB14CE1B-4BC5-4EF2-BE3D-05E4F580B3DB}"/>
          </ac:spMkLst>
        </pc:spChg>
        <pc:spChg chg="add">
          <ac:chgData name="Cheryl Waldron" userId="e5bb4d80-e8f9-42e6-8ffe-514abb88b6f6" providerId="ADAL" clId="{92EEE606-8F47-47E4-9B95-DEAB97C013DF}" dt="2023-10-16T13:14:43.840" v="745" actId="26606"/>
          <ac:spMkLst>
            <pc:docMk/>
            <pc:sldMk cId="2130403960" sldId="271"/>
            <ac:spMk id="136" creationId="{F6E384F5-137A-40B1-97F0-694CC6ECD59C}"/>
          </ac:spMkLst>
        </pc:spChg>
        <pc:spChg chg="add">
          <ac:chgData name="Cheryl Waldron" userId="e5bb4d80-e8f9-42e6-8ffe-514abb88b6f6" providerId="ADAL" clId="{92EEE606-8F47-47E4-9B95-DEAB97C013DF}" dt="2023-10-16T13:14:43.840" v="745" actId="26606"/>
          <ac:spMkLst>
            <pc:docMk/>
            <pc:sldMk cId="2130403960" sldId="271"/>
            <ac:spMk id="137" creationId="{9DBC4630-03DA-474F-BBCB-BA3AE6B317A4}"/>
          </ac:spMkLst>
        </pc:spChg>
        <pc:spChg chg="add">
          <ac:chgData name="Cheryl Waldron" userId="e5bb4d80-e8f9-42e6-8ffe-514abb88b6f6" providerId="ADAL" clId="{92EEE606-8F47-47E4-9B95-DEAB97C013DF}" dt="2023-10-16T13:14:43.840" v="745" actId="26606"/>
          <ac:spMkLst>
            <pc:docMk/>
            <pc:sldMk cId="2130403960" sldId="271"/>
            <ac:spMk id="138" creationId="{78418A25-6EAC-4140-BFE6-284E1925B5EE}"/>
          </ac:spMkLst>
        </pc:spChg>
        <pc:spChg chg="add">
          <ac:chgData name="Cheryl Waldron" userId="e5bb4d80-e8f9-42e6-8ffe-514abb88b6f6" providerId="ADAL" clId="{92EEE606-8F47-47E4-9B95-DEAB97C013DF}" dt="2023-10-16T13:14:43.840" v="745" actId="26606"/>
          <ac:spMkLst>
            <pc:docMk/>
            <pc:sldMk cId="2130403960" sldId="271"/>
            <ac:spMk id="139" creationId="{6B9D64DB-4D5C-4A91-B45F-F301E3174F9F}"/>
          </ac:spMkLst>
        </pc:spChg>
        <pc:spChg chg="add">
          <ac:chgData name="Cheryl Waldron" userId="e5bb4d80-e8f9-42e6-8ffe-514abb88b6f6" providerId="ADAL" clId="{92EEE606-8F47-47E4-9B95-DEAB97C013DF}" dt="2023-10-16T13:14:43.840" v="745" actId="26606"/>
          <ac:spMkLst>
            <pc:docMk/>
            <pc:sldMk cId="2130403960" sldId="271"/>
            <ac:spMk id="140" creationId="{CB14CE1B-4BC5-4EF2-BE3D-05E4F580B3DB}"/>
          </ac:spMkLst>
        </pc:spChg>
        <pc:picChg chg="mod ord">
          <ac:chgData name="Cheryl Waldron" userId="e5bb4d80-e8f9-42e6-8ffe-514abb88b6f6" providerId="ADAL" clId="{92EEE606-8F47-47E4-9B95-DEAB97C013DF}" dt="2023-10-16T13:14:43.840" v="745" actId="26606"/>
          <ac:picMkLst>
            <pc:docMk/>
            <pc:sldMk cId="2130403960" sldId="271"/>
            <ac:picMk id="5" creationId="{047473F3-A35B-13AD-59CD-5868BD37DC41}"/>
          </ac:picMkLst>
        </pc:picChg>
        <pc:picChg chg="mod ord">
          <ac:chgData name="Cheryl Waldron" userId="e5bb4d80-e8f9-42e6-8ffe-514abb88b6f6" providerId="ADAL" clId="{92EEE606-8F47-47E4-9B95-DEAB97C013DF}" dt="2023-10-16T13:14:43.840" v="745" actId="26606"/>
          <ac:picMkLst>
            <pc:docMk/>
            <pc:sldMk cId="2130403960" sldId="271"/>
            <ac:picMk id="7" creationId="{19E06255-5A9D-90C6-1EAD-203A8A347CC8}"/>
          </ac:picMkLst>
        </pc:picChg>
        <pc:picChg chg="mod ord">
          <ac:chgData name="Cheryl Waldron" userId="e5bb4d80-e8f9-42e6-8ffe-514abb88b6f6" providerId="ADAL" clId="{92EEE606-8F47-47E4-9B95-DEAB97C013DF}" dt="2023-10-16T13:14:43.840" v="745" actId="26606"/>
          <ac:picMkLst>
            <pc:docMk/>
            <pc:sldMk cId="2130403960" sldId="271"/>
            <ac:picMk id="9" creationId="{82923C4E-FCB7-E2F9-CAC6-3A8E9E7026A2}"/>
          </ac:picMkLst>
        </pc:picChg>
        <pc:picChg chg="mod">
          <ac:chgData name="Cheryl Waldron" userId="e5bb4d80-e8f9-42e6-8ffe-514abb88b6f6" providerId="ADAL" clId="{92EEE606-8F47-47E4-9B95-DEAB97C013DF}" dt="2023-10-16T13:14:43.840" v="745" actId="26606"/>
          <ac:picMkLst>
            <pc:docMk/>
            <pc:sldMk cId="2130403960" sldId="271"/>
            <ac:picMk id="13" creationId="{5A678D82-15A7-E754-66F7-661C07C8405E}"/>
          </ac:picMkLst>
        </pc:picChg>
        <pc:picChg chg="mod ord">
          <ac:chgData name="Cheryl Waldron" userId="e5bb4d80-e8f9-42e6-8ffe-514abb88b6f6" providerId="ADAL" clId="{92EEE606-8F47-47E4-9B95-DEAB97C013DF}" dt="2023-10-16T13:14:43.840" v="745" actId="26606"/>
          <ac:picMkLst>
            <pc:docMk/>
            <pc:sldMk cId="2130403960" sldId="271"/>
            <ac:picMk id="15" creationId="{80ED86DB-7D57-5732-4446-FFD4EE1907B4}"/>
          </ac:picMkLst>
        </pc:picChg>
        <pc:cxnChg chg="add del">
          <ac:chgData name="Cheryl Waldron" userId="e5bb4d80-e8f9-42e6-8ffe-514abb88b6f6" providerId="ADAL" clId="{92EEE606-8F47-47E4-9B95-DEAB97C013DF}" dt="2023-10-16T13:14:43.840" v="745" actId="26606"/>
          <ac:cxnSpMkLst>
            <pc:docMk/>
            <pc:sldMk cId="2130403960" sldId="271"/>
            <ac:cxnSpMk id="103" creationId="{982DC870-E8E5-4050-B10C-CC24FC67E50A}"/>
          </ac:cxnSpMkLst>
        </pc:cxnChg>
        <pc:cxnChg chg="add del">
          <ac:chgData name="Cheryl Waldron" userId="e5bb4d80-e8f9-42e6-8ffe-514abb88b6f6" providerId="ADAL" clId="{92EEE606-8F47-47E4-9B95-DEAB97C013DF}" dt="2023-10-16T13:14:43.840" v="745" actId="26606"/>
          <ac:cxnSpMkLst>
            <pc:docMk/>
            <pc:sldMk cId="2130403960" sldId="271"/>
            <ac:cxnSpMk id="105" creationId="{FF76A74F-C283-4DED-BD4D-086753B7CB00}"/>
          </ac:cxnSpMkLst>
        </pc:cxnChg>
        <pc:cxnChg chg="add del">
          <ac:chgData name="Cheryl Waldron" userId="e5bb4d80-e8f9-42e6-8ffe-514abb88b6f6" providerId="ADAL" clId="{92EEE606-8F47-47E4-9B95-DEAB97C013DF}" dt="2023-10-16T13:14:43.840" v="745" actId="26606"/>
          <ac:cxnSpMkLst>
            <pc:docMk/>
            <pc:sldMk cId="2130403960" sldId="271"/>
            <ac:cxnSpMk id="107" creationId="{3B2791FB-B2F7-4BBE-B8D8-74C37FF9E85C}"/>
          </ac:cxnSpMkLst>
        </pc:cxnChg>
        <pc:cxnChg chg="add del">
          <ac:chgData name="Cheryl Waldron" userId="e5bb4d80-e8f9-42e6-8ffe-514abb88b6f6" providerId="ADAL" clId="{92EEE606-8F47-47E4-9B95-DEAB97C013DF}" dt="2023-10-16T13:14:43.840" v="745" actId="26606"/>
          <ac:cxnSpMkLst>
            <pc:docMk/>
            <pc:sldMk cId="2130403960" sldId="271"/>
            <ac:cxnSpMk id="109" creationId="{9891B5DE-6811-4844-BB18-472A3F360EE5}"/>
          </ac:cxnSpMkLst>
        </pc:cxnChg>
        <pc:cxnChg chg="add del">
          <ac:chgData name="Cheryl Waldron" userId="e5bb4d80-e8f9-42e6-8ffe-514abb88b6f6" providerId="ADAL" clId="{92EEE606-8F47-47E4-9B95-DEAB97C013DF}" dt="2023-10-16T13:14:43.840" v="745" actId="26606"/>
          <ac:cxnSpMkLst>
            <pc:docMk/>
            <pc:sldMk cId="2130403960" sldId="271"/>
            <ac:cxnSpMk id="111" creationId="{77A9CA3A-7216-41E0-B3CD-058077FD396D}"/>
          </ac:cxnSpMkLst>
        </pc:cxnChg>
      </pc:sldChg>
      <pc:sldChg chg="del">
        <pc:chgData name="Cheryl Waldron" userId="e5bb4d80-e8f9-42e6-8ffe-514abb88b6f6" providerId="ADAL" clId="{92EEE606-8F47-47E4-9B95-DEAB97C013DF}" dt="2023-10-16T21:47:17.680" v="13195" actId="2696"/>
        <pc:sldMkLst>
          <pc:docMk/>
          <pc:sldMk cId="2626406612" sldId="272"/>
        </pc:sldMkLst>
      </pc:sldChg>
      <pc:sldChg chg="del">
        <pc:chgData name="Cheryl Waldron" userId="e5bb4d80-e8f9-42e6-8ffe-514abb88b6f6" providerId="ADAL" clId="{92EEE606-8F47-47E4-9B95-DEAB97C013DF}" dt="2023-10-16T16:20:15.278" v="6259" actId="2696"/>
        <pc:sldMkLst>
          <pc:docMk/>
          <pc:sldMk cId="2994116524" sldId="273"/>
        </pc:sldMkLst>
      </pc:sldChg>
      <pc:sldChg chg="addSp delSp modSp mod ord setBg setClrOvrMap">
        <pc:chgData name="Cheryl Waldron" userId="e5bb4d80-e8f9-42e6-8ffe-514abb88b6f6" providerId="ADAL" clId="{92EEE606-8F47-47E4-9B95-DEAB97C013DF}" dt="2023-10-16T21:48:33.612" v="13210" actId="26606"/>
        <pc:sldMkLst>
          <pc:docMk/>
          <pc:sldMk cId="2813184623" sldId="274"/>
        </pc:sldMkLst>
        <pc:spChg chg="del mod ord">
          <ac:chgData name="Cheryl Waldron" userId="e5bb4d80-e8f9-42e6-8ffe-514abb88b6f6" providerId="ADAL" clId="{92EEE606-8F47-47E4-9B95-DEAB97C013DF}" dt="2023-10-16T21:35:20.249" v="12006" actId="21"/>
          <ac:spMkLst>
            <pc:docMk/>
            <pc:sldMk cId="2813184623" sldId="274"/>
            <ac:spMk id="2" creationId="{50F730A6-BFDA-C014-1128-F2554FA263F6}"/>
          </ac:spMkLst>
        </pc:spChg>
        <pc:spChg chg="add mod">
          <ac:chgData name="Cheryl Waldron" userId="e5bb4d80-e8f9-42e6-8ffe-514abb88b6f6" providerId="ADAL" clId="{92EEE606-8F47-47E4-9B95-DEAB97C013DF}" dt="2023-10-16T21:48:33.612" v="13210" actId="26606"/>
          <ac:spMkLst>
            <pc:docMk/>
            <pc:sldMk cId="2813184623" sldId="274"/>
            <ac:spMk id="5" creationId="{FBF089FE-EBBF-6BA9-CC6A-2D2F7A4B3FCD}"/>
          </ac:spMkLst>
        </pc:spChg>
        <pc:spChg chg="add del">
          <ac:chgData name="Cheryl Waldron" userId="e5bb4d80-e8f9-42e6-8ffe-514abb88b6f6" providerId="ADAL" clId="{92EEE606-8F47-47E4-9B95-DEAB97C013DF}" dt="2023-10-16T21:28:15.663" v="11789" actId="26606"/>
          <ac:spMkLst>
            <pc:docMk/>
            <pc:sldMk cId="2813184623" sldId="274"/>
            <ac:spMk id="6" creationId="{04812C46-200A-4DEB-A05E-3ED6C68C2387}"/>
          </ac:spMkLst>
        </pc:spChg>
        <pc:spChg chg="add del">
          <ac:chgData name="Cheryl Waldron" userId="e5bb4d80-e8f9-42e6-8ffe-514abb88b6f6" providerId="ADAL" clId="{92EEE606-8F47-47E4-9B95-DEAB97C013DF}" dt="2023-10-16T21:28:15.663" v="11789" actId="26606"/>
          <ac:spMkLst>
            <pc:docMk/>
            <pc:sldMk cId="2813184623" sldId="274"/>
            <ac:spMk id="7" creationId="{D1EA859B-E555-4109-94F3-6700E046E008}"/>
          </ac:spMkLst>
        </pc:spChg>
        <pc:spChg chg="add mod">
          <ac:chgData name="Cheryl Waldron" userId="e5bb4d80-e8f9-42e6-8ffe-514abb88b6f6" providerId="ADAL" clId="{92EEE606-8F47-47E4-9B95-DEAB97C013DF}" dt="2023-10-16T21:48:33.612" v="13210" actId="26606"/>
          <ac:spMkLst>
            <pc:docMk/>
            <pc:sldMk cId="2813184623" sldId="274"/>
            <ac:spMk id="8" creationId="{B8FCFC9A-7B4E-D960-D561-116FF9E14276}"/>
          </ac:spMkLst>
        </pc:spChg>
        <pc:spChg chg="add del">
          <ac:chgData name="Cheryl Waldron" userId="e5bb4d80-e8f9-42e6-8ffe-514abb88b6f6" providerId="ADAL" clId="{92EEE606-8F47-47E4-9B95-DEAB97C013DF}" dt="2023-10-16T21:28:11.205" v="11785" actId="26606"/>
          <ac:spMkLst>
            <pc:docMk/>
            <pc:sldMk cId="2813184623" sldId="274"/>
            <ac:spMk id="9" creationId="{23E547B5-89CF-4EC0-96DE-25771AED0799}"/>
          </ac:spMkLst>
        </pc:spChg>
        <pc:spChg chg="add del">
          <ac:chgData name="Cheryl Waldron" userId="e5bb4d80-e8f9-42e6-8ffe-514abb88b6f6" providerId="ADAL" clId="{92EEE606-8F47-47E4-9B95-DEAB97C013DF}" dt="2023-10-16T21:28:22.165" v="11791" actId="26606"/>
          <ac:spMkLst>
            <pc:docMk/>
            <pc:sldMk cId="2813184623" sldId="274"/>
            <ac:spMk id="10" creationId="{9228552E-C8B1-4A80-8448-0787CE0FC704}"/>
          </ac:spMkLst>
        </pc:spChg>
        <pc:spChg chg="add del">
          <ac:chgData name="Cheryl Waldron" userId="e5bb4d80-e8f9-42e6-8ffe-514abb88b6f6" providerId="ADAL" clId="{92EEE606-8F47-47E4-9B95-DEAB97C013DF}" dt="2023-10-16T21:28:11.205" v="11785" actId="26606"/>
          <ac:spMkLst>
            <pc:docMk/>
            <pc:sldMk cId="2813184623" sldId="274"/>
            <ac:spMk id="11" creationId="{3F0B8CEB-8279-4E5E-A0CE-1FC9F71736F2}"/>
          </ac:spMkLst>
        </pc:spChg>
        <pc:spChg chg="add del">
          <ac:chgData name="Cheryl Waldron" userId="e5bb4d80-e8f9-42e6-8ffe-514abb88b6f6" providerId="ADAL" clId="{92EEE606-8F47-47E4-9B95-DEAB97C013DF}" dt="2023-10-16T21:48:33.612" v="13210" actId="26606"/>
          <ac:spMkLst>
            <pc:docMk/>
            <pc:sldMk cId="2813184623" sldId="274"/>
            <ac:spMk id="12" creationId="{131BAD53-4E89-4F62-BBB7-26359763ED39}"/>
          </ac:spMkLst>
        </pc:spChg>
        <pc:spChg chg="add del">
          <ac:chgData name="Cheryl Waldron" userId="e5bb4d80-e8f9-42e6-8ffe-514abb88b6f6" providerId="ADAL" clId="{92EEE606-8F47-47E4-9B95-DEAB97C013DF}" dt="2023-10-16T21:48:33.612" v="13210" actId="26606"/>
          <ac:spMkLst>
            <pc:docMk/>
            <pc:sldMk cId="2813184623" sldId="274"/>
            <ac:spMk id="13" creationId="{62756DA2-40EB-4C6F-B962-5822FFB54FB6}"/>
          </ac:spMkLst>
        </pc:spChg>
        <pc:spChg chg="add del">
          <ac:chgData name="Cheryl Waldron" userId="e5bb4d80-e8f9-42e6-8ffe-514abb88b6f6" providerId="ADAL" clId="{92EEE606-8F47-47E4-9B95-DEAB97C013DF}" dt="2023-10-16T21:48:09.624" v="13200" actId="26606"/>
          <ac:spMkLst>
            <pc:docMk/>
            <pc:sldMk cId="2813184623" sldId="274"/>
            <ac:spMk id="18" creationId="{8FC9BE17-9A7B-462D-AE50-3D8777387304}"/>
          </ac:spMkLst>
        </pc:spChg>
        <pc:spChg chg="add del">
          <ac:chgData name="Cheryl Waldron" userId="e5bb4d80-e8f9-42e6-8ffe-514abb88b6f6" providerId="ADAL" clId="{92EEE606-8F47-47E4-9B95-DEAB97C013DF}" dt="2023-10-16T21:48:09.624" v="13200" actId="26606"/>
          <ac:spMkLst>
            <pc:docMk/>
            <pc:sldMk cId="2813184623" sldId="274"/>
            <ac:spMk id="20" creationId="{3EBE8569-6AEC-4B8C-8D53-2DE337CDBA65}"/>
          </ac:spMkLst>
        </pc:spChg>
        <pc:spChg chg="add del">
          <ac:chgData name="Cheryl Waldron" userId="e5bb4d80-e8f9-42e6-8ffe-514abb88b6f6" providerId="ADAL" clId="{92EEE606-8F47-47E4-9B95-DEAB97C013DF}" dt="2023-10-16T21:48:09.624" v="13200" actId="26606"/>
          <ac:spMkLst>
            <pc:docMk/>
            <pc:sldMk cId="2813184623" sldId="274"/>
            <ac:spMk id="22" creationId="{55D4142C-5077-457F-A6AD-3FECFDB39685}"/>
          </ac:spMkLst>
        </pc:spChg>
        <pc:spChg chg="add del">
          <ac:chgData name="Cheryl Waldron" userId="e5bb4d80-e8f9-42e6-8ffe-514abb88b6f6" providerId="ADAL" clId="{92EEE606-8F47-47E4-9B95-DEAB97C013DF}" dt="2023-10-16T21:48:09.624" v="13200" actId="26606"/>
          <ac:spMkLst>
            <pc:docMk/>
            <pc:sldMk cId="2813184623" sldId="274"/>
            <ac:spMk id="24" creationId="{7A5F0580-5EE9-419F-96EE-B6529EF6E7D0}"/>
          </ac:spMkLst>
        </pc:spChg>
        <pc:spChg chg="add del">
          <ac:chgData name="Cheryl Waldron" userId="e5bb4d80-e8f9-42e6-8ffe-514abb88b6f6" providerId="ADAL" clId="{92EEE606-8F47-47E4-9B95-DEAB97C013DF}" dt="2023-10-16T21:48:33.612" v="13210" actId="26606"/>
          <ac:spMkLst>
            <pc:docMk/>
            <pc:sldMk cId="2813184623" sldId="274"/>
            <ac:spMk id="26" creationId="{04812C46-200A-4DEB-A05E-3ED6C68C2387}"/>
          </ac:spMkLst>
        </pc:spChg>
        <pc:spChg chg="add del">
          <ac:chgData name="Cheryl Waldron" userId="e5bb4d80-e8f9-42e6-8ffe-514abb88b6f6" providerId="ADAL" clId="{92EEE606-8F47-47E4-9B95-DEAB97C013DF}" dt="2023-10-16T21:48:33.612" v="13210" actId="26606"/>
          <ac:spMkLst>
            <pc:docMk/>
            <pc:sldMk cId="2813184623" sldId="274"/>
            <ac:spMk id="27" creationId="{D1EA859B-E555-4109-94F3-6700E046E008}"/>
          </ac:spMkLst>
        </pc:spChg>
        <pc:picChg chg="add mod ord">
          <ac:chgData name="Cheryl Waldron" userId="e5bb4d80-e8f9-42e6-8ffe-514abb88b6f6" providerId="ADAL" clId="{92EEE606-8F47-47E4-9B95-DEAB97C013DF}" dt="2023-10-16T21:48:33.612" v="13210" actId="26606"/>
          <ac:picMkLst>
            <pc:docMk/>
            <pc:sldMk cId="2813184623" sldId="274"/>
            <ac:picMk id="4" creationId="{D66E1511-794C-3204-86A9-0641598662F9}"/>
          </ac:picMkLst>
        </pc:picChg>
      </pc:sldChg>
      <pc:sldChg chg="modSp del mod">
        <pc:chgData name="Cheryl Waldron" userId="e5bb4d80-e8f9-42e6-8ffe-514abb88b6f6" providerId="ADAL" clId="{92EEE606-8F47-47E4-9B95-DEAB97C013DF}" dt="2023-10-16T21:28:57.238" v="11794" actId="2696"/>
        <pc:sldMkLst>
          <pc:docMk/>
          <pc:sldMk cId="4225851530" sldId="275"/>
        </pc:sldMkLst>
        <pc:picChg chg="mod">
          <ac:chgData name="Cheryl Waldron" userId="e5bb4d80-e8f9-42e6-8ffe-514abb88b6f6" providerId="ADAL" clId="{92EEE606-8F47-47E4-9B95-DEAB97C013DF}" dt="2023-10-16T16:36:21.783" v="6274" actId="1076"/>
          <ac:picMkLst>
            <pc:docMk/>
            <pc:sldMk cId="4225851530" sldId="275"/>
            <ac:picMk id="2" creationId="{D028F7B2-A4B1-B679-4027-C0AD9EB99068}"/>
          </ac:picMkLst>
        </pc:picChg>
      </pc:sldChg>
      <pc:sldChg chg="addSp delSp modSp mod">
        <pc:chgData name="Cheryl Waldron" userId="e5bb4d80-e8f9-42e6-8ffe-514abb88b6f6" providerId="ADAL" clId="{92EEE606-8F47-47E4-9B95-DEAB97C013DF}" dt="2023-10-16T22:31:21.816" v="14659" actId="113"/>
        <pc:sldMkLst>
          <pc:docMk/>
          <pc:sldMk cId="0" sldId="329"/>
        </pc:sldMkLst>
        <pc:spChg chg="mod">
          <ac:chgData name="Cheryl Waldron" userId="e5bb4d80-e8f9-42e6-8ffe-514abb88b6f6" providerId="ADAL" clId="{92EEE606-8F47-47E4-9B95-DEAB97C013DF}" dt="2023-10-16T15:08:51.649" v="1965" actId="1076"/>
          <ac:spMkLst>
            <pc:docMk/>
            <pc:sldMk cId="0" sldId="329"/>
            <ac:spMk id="14" creationId="{80D82C5D-D646-C2FD-9E4E-310F51E38EEB}"/>
          </ac:spMkLst>
        </pc:spChg>
        <pc:spChg chg="mod">
          <ac:chgData name="Cheryl Waldron" userId="e5bb4d80-e8f9-42e6-8ffe-514abb88b6f6" providerId="ADAL" clId="{92EEE606-8F47-47E4-9B95-DEAB97C013DF}" dt="2023-10-16T22:31:21.816" v="14659" actId="113"/>
          <ac:spMkLst>
            <pc:docMk/>
            <pc:sldMk cId="0" sldId="329"/>
            <ac:spMk id="9221" creationId="{EE9240AA-A77C-59D7-6D7F-96879DD79D02}"/>
          </ac:spMkLst>
        </pc:spChg>
        <pc:picChg chg="add mod">
          <ac:chgData name="Cheryl Waldron" userId="e5bb4d80-e8f9-42e6-8ffe-514abb88b6f6" providerId="ADAL" clId="{92EEE606-8F47-47E4-9B95-DEAB97C013DF}" dt="2023-10-16T16:39:51.864" v="6279" actId="14100"/>
          <ac:picMkLst>
            <pc:docMk/>
            <pc:sldMk cId="0" sldId="329"/>
            <ac:picMk id="3" creationId="{EBB3B246-69EE-4A80-45AF-F46826750E50}"/>
          </ac:picMkLst>
        </pc:picChg>
        <pc:picChg chg="del">
          <ac:chgData name="Cheryl Waldron" userId="e5bb4d80-e8f9-42e6-8ffe-514abb88b6f6" providerId="ADAL" clId="{92EEE606-8F47-47E4-9B95-DEAB97C013DF}" dt="2023-10-16T15:08:09.697" v="1957" actId="21"/>
          <ac:picMkLst>
            <pc:docMk/>
            <pc:sldMk cId="0" sldId="329"/>
            <ac:picMk id="13" creationId="{B060F8EB-B167-381C-7D55-8FD20A01FA25}"/>
          </ac:picMkLst>
        </pc:picChg>
      </pc:sldChg>
      <pc:sldChg chg="addSp delSp modSp mod ord setBg">
        <pc:chgData name="Cheryl Waldron" userId="e5bb4d80-e8f9-42e6-8ffe-514abb88b6f6" providerId="ADAL" clId="{92EEE606-8F47-47E4-9B95-DEAB97C013DF}" dt="2023-10-16T22:25:31.107" v="14612" actId="14100"/>
        <pc:sldMkLst>
          <pc:docMk/>
          <pc:sldMk cId="1970197694" sldId="330"/>
        </pc:sldMkLst>
        <pc:spChg chg="mod">
          <ac:chgData name="Cheryl Waldron" userId="e5bb4d80-e8f9-42e6-8ffe-514abb88b6f6" providerId="ADAL" clId="{92EEE606-8F47-47E4-9B95-DEAB97C013DF}" dt="2023-10-16T22:25:31.107" v="14612" actId="14100"/>
          <ac:spMkLst>
            <pc:docMk/>
            <pc:sldMk cId="1970197694" sldId="330"/>
            <ac:spMk id="2" creationId="{A3A8F742-5147-3FA9-F827-EB59AD5B49DF}"/>
          </ac:spMkLst>
        </pc:spChg>
        <pc:spChg chg="mod ord">
          <ac:chgData name="Cheryl Waldron" userId="e5bb4d80-e8f9-42e6-8ffe-514abb88b6f6" providerId="ADAL" clId="{92EEE606-8F47-47E4-9B95-DEAB97C013DF}" dt="2023-10-16T21:49:27.689" v="13232" actId="20577"/>
          <ac:spMkLst>
            <pc:docMk/>
            <pc:sldMk cId="1970197694" sldId="330"/>
            <ac:spMk id="3" creationId="{53E73DF7-A6FD-80C0-5952-D76CAF0767E9}"/>
          </ac:spMkLst>
        </pc:spChg>
        <pc:spChg chg="add del">
          <ac:chgData name="Cheryl Waldron" userId="e5bb4d80-e8f9-42e6-8ffe-514abb88b6f6" providerId="ADAL" clId="{92EEE606-8F47-47E4-9B95-DEAB97C013DF}" dt="2023-10-16T20:40:10.983" v="9394" actId="26606"/>
          <ac:spMkLst>
            <pc:docMk/>
            <pc:sldMk cId="1970197694" sldId="330"/>
            <ac:spMk id="12" creationId="{95B1FC96-0749-41C9-BAED-E089E77149FA}"/>
          </ac:spMkLst>
        </pc:spChg>
        <pc:spChg chg="add del">
          <ac:chgData name="Cheryl Waldron" userId="e5bb4d80-e8f9-42e6-8ffe-514abb88b6f6" providerId="ADAL" clId="{92EEE606-8F47-47E4-9B95-DEAB97C013DF}" dt="2023-10-16T20:40:10.983" v="9394" actId="26606"/>
          <ac:spMkLst>
            <pc:docMk/>
            <pc:sldMk cId="1970197694" sldId="330"/>
            <ac:spMk id="14" creationId="{63C1A86C-B1A8-4AEC-B001-595C91716E77}"/>
          </ac:spMkLst>
        </pc:spChg>
        <pc:spChg chg="add del">
          <ac:chgData name="Cheryl Waldron" userId="e5bb4d80-e8f9-42e6-8ffe-514abb88b6f6" providerId="ADAL" clId="{92EEE606-8F47-47E4-9B95-DEAB97C013DF}" dt="2023-10-16T20:40:18.442" v="9397" actId="26606"/>
          <ac:spMkLst>
            <pc:docMk/>
            <pc:sldMk cId="1970197694" sldId="330"/>
            <ac:spMk id="17" creationId="{2DAA6C16-BF9B-4A3E-BC70-EE6015D4F967}"/>
          </ac:spMkLst>
        </pc:spChg>
        <pc:spChg chg="add del">
          <ac:chgData name="Cheryl Waldron" userId="e5bb4d80-e8f9-42e6-8ffe-514abb88b6f6" providerId="ADAL" clId="{92EEE606-8F47-47E4-9B95-DEAB97C013DF}" dt="2023-10-16T20:40:20.982" v="9399" actId="26606"/>
          <ac:spMkLst>
            <pc:docMk/>
            <pc:sldMk cId="1970197694" sldId="330"/>
            <ac:spMk id="20" creationId="{41AB65AE-A08D-4F43-8E53-5F1B8D842438}"/>
          </ac:spMkLst>
        </pc:spChg>
        <pc:spChg chg="add del">
          <ac:chgData name="Cheryl Waldron" userId="e5bb4d80-e8f9-42e6-8ffe-514abb88b6f6" providerId="ADAL" clId="{92EEE606-8F47-47E4-9B95-DEAB97C013DF}" dt="2023-10-16T20:40:23.410" v="9401" actId="26606"/>
          <ac:spMkLst>
            <pc:docMk/>
            <pc:sldMk cId="1970197694" sldId="330"/>
            <ac:spMk id="22" creationId="{99F1FFA9-D672-408C-9220-ADEEC6ABDD09}"/>
          </ac:spMkLst>
        </pc:spChg>
        <pc:spChg chg="add">
          <ac:chgData name="Cheryl Waldron" userId="e5bb4d80-e8f9-42e6-8ffe-514abb88b6f6" providerId="ADAL" clId="{92EEE606-8F47-47E4-9B95-DEAB97C013DF}" dt="2023-10-16T20:40:23.410" v="9402" actId="26606"/>
          <ac:spMkLst>
            <pc:docMk/>
            <pc:sldMk cId="1970197694" sldId="330"/>
            <ac:spMk id="24" creationId="{639C3025-4784-4B16-914D-CCFC3E83354D}"/>
          </ac:spMkLst>
        </pc:spChg>
        <pc:spChg chg="add">
          <ac:chgData name="Cheryl Waldron" userId="e5bb4d80-e8f9-42e6-8ffe-514abb88b6f6" providerId="ADAL" clId="{92EEE606-8F47-47E4-9B95-DEAB97C013DF}" dt="2023-10-16T20:40:23.410" v="9402" actId="26606"/>
          <ac:spMkLst>
            <pc:docMk/>
            <pc:sldMk cId="1970197694" sldId="330"/>
            <ac:spMk id="25" creationId="{0AD20437-C88A-4F45-9C6D-DA32B29A4D1B}"/>
          </ac:spMkLst>
        </pc:spChg>
        <pc:grpChg chg="add del">
          <ac:chgData name="Cheryl Waldron" userId="e5bb4d80-e8f9-42e6-8ffe-514abb88b6f6" providerId="ADAL" clId="{92EEE606-8F47-47E4-9B95-DEAB97C013DF}" dt="2023-10-16T20:40:18.442" v="9397" actId="26606"/>
          <ac:grpSpMkLst>
            <pc:docMk/>
            <pc:sldMk cId="1970197694" sldId="330"/>
            <ac:grpSpMk id="18" creationId="{A4AE1828-51FD-4AD7-BCF6-9AF5C696CE5D}"/>
          </ac:grpSpMkLst>
        </pc:grpChg>
        <pc:picChg chg="add mod ord">
          <ac:chgData name="Cheryl Waldron" userId="e5bb4d80-e8f9-42e6-8ffe-514abb88b6f6" providerId="ADAL" clId="{92EEE606-8F47-47E4-9B95-DEAB97C013DF}" dt="2023-10-16T20:40:23.410" v="9402" actId="26606"/>
          <ac:picMkLst>
            <pc:docMk/>
            <pc:sldMk cId="1970197694" sldId="330"/>
            <ac:picMk id="5" creationId="{503F2F63-D221-BD19-C60C-D571080F90CD}"/>
          </ac:picMkLst>
        </pc:picChg>
        <pc:picChg chg="add mod">
          <ac:chgData name="Cheryl Waldron" userId="e5bb4d80-e8f9-42e6-8ffe-514abb88b6f6" providerId="ADAL" clId="{92EEE606-8F47-47E4-9B95-DEAB97C013DF}" dt="2023-10-16T20:40:23.410" v="9402" actId="26606"/>
          <ac:picMkLst>
            <pc:docMk/>
            <pc:sldMk cId="1970197694" sldId="330"/>
            <ac:picMk id="7" creationId="{9BE67231-21C8-BC9B-CD65-9C5DE1ECB10E}"/>
          </ac:picMkLst>
        </pc:picChg>
      </pc:sldChg>
      <pc:sldChg chg="addSp delSp modSp del mod ord">
        <pc:chgData name="Cheryl Waldron" userId="e5bb4d80-e8f9-42e6-8ffe-514abb88b6f6" providerId="ADAL" clId="{92EEE606-8F47-47E4-9B95-DEAB97C013DF}" dt="2023-10-16T17:27:06.780" v="7258" actId="2696"/>
        <pc:sldMkLst>
          <pc:docMk/>
          <pc:sldMk cId="1142096387" sldId="333"/>
        </pc:sldMkLst>
        <pc:picChg chg="mod">
          <ac:chgData name="Cheryl Waldron" userId="e5bb4d80-e8f9-42e6-8ffe-514abb88b6f6" providerId="ADAL" clId="{92EEE606-8F47-47E4-9B95-DEAB97C013DF}" dt="2023-10-16T17:22:18.308" v="6896" actId="1076"/>
          <ac:picMkLst>
            <pc:docMk/>
            <pc:sldMk cId="1142096387" sldId="333"/>
            <ac:picMk id="4" creationId="{802A8100-A31A-BC09-1DAC-52A8D5C7662C}"/>
          </ac:picMkLst>
        </pc:picChg>
        <pc:picChg chg="add del mod">
          <ac:chgData name="Cheryl Waldron" userId="e5bb4d80-e8f9-42e6-8ffe-514abb88b6f6" providerId="ADAL" clId="{92EEE606-8F47-47E4-9B95-DEAB97C013DF}" dt="2023-10-16T17:20:58.467" v="6789" actId="21"/>
          <ac:picMkLst>
            <pc:docMk/>
            <pc:sldMk cId="1142096387" sldId="333"/>
            <ac:picMk id="5" creationId="{C157A94B-BCDF-B777-1D80-1AF452F30DA3}"/>
          </ac:picMkLst>
        </pc:picChg>
      </pc:sldChg>
      <pc:sldChg chg="addSp delSp modSp mod ord setBg">
        <pc:chgData name="Cheryl Waldron" userId="e5bb4d80-e8f9-42e6-8ffe-514abb88b6f6" providerId="ADAL" clId="{92EEE606-8F47-47E4-9B95-DEAB97C013DF}" dt="2023-10-16T22:28:03.021" v="14629" actId="2711"/>
        <pc:sldMkLst>
          <pc:docMk/>
          <pc:sldMk cId="3584932259" sldId="334"/>
        </pc:sldMkLst>
        <pc:spChg chg="mod">
          <ac:chgData name="Cheryl Waldron" userId="e5bb4d80-e8f9-42e6-8ffe-514abb88b6f6" providerId="ADAL" clId="{92EEE606-8F47-47E4-9B95-DEAB97C013DF}" dt="2023-10-16T22:28:03.021" v="14629" actId="2711"/>
          <ac:spMkLst>
            <pc:docMk/>
            <pc:sldMk cId="3584932259" sldId="334"/>
            <ac:spMk id="2" creationId="{3594682D-60BE-88B1-65B3-E4F9BCCE773C}"/>
          </ac:spMkLst>
        </pc:spChg>
        <pc:spChg chg="mod ord">
          <ac:chgData name="Cheryl Waldron" userId="e5bb4d80-e8f9-42e6-8ffe-514abb88b6f6" providerId="ADAL" clId="{92EEE606-8F47-47E4-9B95-DEAB97C013DF}" dt="2023-10-16T17:30:09.177" v="7331" actId="33524"/>
          <ac:spMkLst>
            <pc:docMk/>
            <pc:sldMk cId="3584932259" sldId="334"/>
            <ac:spMk id="3" creationId="{0F0D1426-5DEE-B099-DFBD-2BCF34C706CC}"/>
          </ac:spMkLst>
        </pc:spChg>
        <pc:spChg chg="add del">
          <ac:chgData name="Cheryl Waldron" userId="e5bb4d80-e8f9-42e6-8ffe-514abb88b6f6" providerId="ADAL" clId="{92EEE606-8F47-47E4-9B95-DEAB97C013DF}" dt="2023-10-16T17:29:53.740" v="7329" actId="26606"/>
          <ac:spMkLst>
            <pc:docMk/>
            <pc:sldMk cId="3584932259" sldId="334"/>
            <ac:spMk id="13" creationId="{114C78B5-EC6B-4A39-8860-705100867457}"/>
          </ac:spMkLst>
        </pc:spChg>
        <pc:spChg chg="add del">
          <ac:chgData name="Cheryl Waldron" userId="e5bb4d80-e8f9-42e6-8ffe-514abb88b6f6" providerId="ADAL" clId="{92EEE606-8F47-47E4-9B95-DEAB97C013DF}" dt="2023-10-16T17:29:48.121" v="7327" actId="26606"/>
          <ac:spMkLst>
            <pc:docMk/>
            <pc:sldMk cId="3584932259" sldId="334"/>
            <ac:spMk id="22" creationId="{AD96FDFD-4E42-4A06-B8B5-768A1DB9C2A9}"/>
          </ac:spMkLst>
        </pc:spChg>
        <pc:spChg chg="add del">
          <ac:chgData name="Cheryl Waldron" userId="e5bb4d80-e8f9-42e6-8ffe-514abb88b6f6" providerId="ADAL" clId="{92EEE606-8F47-47E4-9B95-DEAB97C013DF}" dt="2023-10-16T17:29:53.740" v="7329" actId="26606"/>
          <ac:spMkLst>
            <pc:docMk/>
            <pc:sldMk cId="3584932259" sldId="334"/>
            <ac:spMk id="27" creationId="{114C78B5-EC6B-4A39-8860-705100867457}"/>
          </ac:spMkLst>
        </pc:spChg>
        <pc:grpChg chg="add del">
          <ac:chgData name="Cheryl Waldron" userId="e5bb4d80-e8f9-42e6-8ffe-514abb88b6f6" providerId="ADAL" clId="{92EEE606-8F47-47E4-9B95-DEAB97C013DF}" dt="2023-10-16T17:29:53.740" v="7329" actId="26606"/>
          <ac:grpSpMkLst>
            <pc:docMk/>
            <pc:sldMk cId="3584932259" sldId="334"/>
            <ac:grpSpMk id="15" creationId="{A50943B0-FDF7-4C2C-B784-9208C945A8C3}"/>
          </ac:grpSpMkLst>
        </pc:grpChg>
        <pc:grpChg chg="add del">
          <ac:chgData name="Cheryl Waldron" userId="e5bb4d80-e8f9-42e6-8ffe-514abb88b6f6" providerId="ADAL" clId="{92EEE606-8F47-47E4-9B95-DEAB97C013DF}" dt="2023-10-16T17:29:53.740" v="7329" actId="26606"/>
          <ac:grpSpMkLst>
            <pc:docMk/>
            <pc:sldMk cId="3584932259" sldId="334"/>
            <ac:grpSpMk id="24" creationId="{A50943B0-FDF7-4C2C-B784-9208C945A8C3}"/>
          </ac:grpSpMkLst>
        </pc:grpChg>
        <pc:picChg chg="mod ord">
          <ac:chgData name="Cheryl Waldron" userId="e5bb4d80-e8f9-42e6-8ffe-514abb88b6f6" providerId="ADAL" clId="{92EEE606-8F47-47E4-9B95-DEAB97C013DF}" dt="2023-10-16T17:29:48.121" v="7327" actId="26606"/>
          <ac:picMkLst>
            <pc:docMk/>
            <pc:sldMk cId="3584932259" sldId="334"/>
            <ac:picMk id="5" creationId="{A4C6AB0C-F88D-FF76-5E99-F502B89F27A1}"/>
          </ac:picMkLst>
        </pc:picChg>
        <pc:picChg chg="add mod ord">
          <ac:chgData name="Cheryl Waldron" userId="e5bb4d80-e8f9-42e6-8ffe-514abb88b6f6" providerId="ADAL" clId="{92EEE606-8F47-47E4-9B95-DEAB97C013DF}" dt="2023-10-16T17:29:53.740" v="7329" actId="26606"/>
          <ac:picMkLst>
            <pc:docMk/>
            <pc:sldMk cId="3584932259" sldId="334"/>
            <ac:picMk id="6" creationId="{82EC7344-407E-48F4-E23A-7FF19D264AE7}"/>
          </ac:picMkLst>
        </pc:picChg>
        <pc:picChg chg="add mod ord">
          <ac:chgData name="Cheryl Waldron" userId="e5bb4d80-e8f9-42e6-8ffe-514abb88b6f6" providerId="ADAL" clId="{92EEE606-8F47-47E4-9B95-DEAB97C013DF}" dt="2023-10-16T17:29:53.740" v="7329" actId="26606"/>
          <ac:picMkLst>
            <pc:docMk/>
            <pc:sldMk cId="3584932259" sldId="334"/>
            <ac:picMk id="8" creationId="{21C59CC4-FC6A-CD44-15E0-9725EDAC463D}"/>
          </ac:picMkLst>
        </pc:picChg>
      </pc:sldChg>
      <pc:sldChg chg="del ord">
        <pc:chgData name="Cheryl Waldron" userId="e5bb4d80-e8f9-42e6-8ffe-514abb88b6f6" providerId="ADAL" clId="{92EEE606-8F47-47E4-9B95-DEAB97C013DF}" dt="2023-10-16T17:11:30.742" v="6625" actId="2696"/>
        <pc:sldMkLst>
          <pc:docMk/>
          <pc:sldMk cId="225186679" sldId="335"/>
        </pc:sldMkLst>
      </pc:sldChg>
      <pc:sldChg chg="addSp delSp modSp del mod ord">
        <pc:chgData name="Cheryl Waldron" userId="e5bb4d80-e8f9-42e6-8ffe-514abb88b6f6" providerId="ADAL" clId="{92EEE606-8F47-47E4-9B95-DEAB97C013DF}" dt="2023-10-16T17:59:56.936" v="8334" actId="2696"/>
        <pc:sldMkLst>
          <pc:docMk/>
          <pc:sldMk cId="3331879759" sldId="336"/>
        </pc:sldMkLst>
        <pc:spChg chg="mod">
          <ac:chgData name="Cheryl Waldron" userId="e5bb4d80-e8f9-42e6-8ffe-514abb88b6f6" providerId="ADAL" clId="{92EEE606-8F47-47E4-9B95-DEAB97C013DF}" dt="2023-10-16T17:39:00.356" v="7821" actId="1076"/>
          <ac:spMkLst>
            <pc:docMk/>
            <pc:sldMk cId="3331879759" sldId="336"/>
            <ac:spMk id="2" creationId="{9ED14F08-0C96-CE38-3BDB-C1657DFDA945}"/>
          </ac:spMkLst>
        </pc:spChg>
        <pc:spChg chg="mod">
          <ac:chgData name="Cheryl Waldron" userId="e5bb4d80-e8f9-42e6-8ffe-514abb88b6f6" providerId="ADAL" clId="{92EEE606-8F47-47E4-9B95-DEAB97C013DF}" dt="2023-10-16T17:39:05.746" v="7823" actId="33524"/>
          <ac:spMkLst>
            <pc:docMk/>
            <pc:sldMk cId="3331879759" sldId="336"/>
            <ac:spMk id="3" creationId="{30523900-DE3A-D635-87B6-7C08BA78A9CC}"/>
          </ac:spMkLst>
        </pc:spChg>
        <pc:spChg chg="mod">
          <ac:chgData name="Cheryl Waldron" userId="e5bb4d80-e8f9-42e6-8ffe-514abb88b6f6" providerId="ADAL" clId="{92EEE606-8F47-47E4-9B95-DEAB97C013DF}" dt="2023-10-16T17:39:19.910" v="7827" actId="113"/>
          <ac:spMkLst>
            <pc:docMk/>
            <pc:sldMk cId="3331879759" sldId="336"/>
            <ac:spMk id="6" creationId="{05FBDFF5-B8F2-73C9-ECBA-1B6ABAF0C9F6}"/>
          </ac:spMkLst>
        </pc:spChg>
        <pc:graphicFrameChg chg="add del modGraphic">
          <ac:chgData name="Cheryl Waldron" userId="e5bb4d80-e8f9-42e6-8ffe-514abb88b6f6" providerId="ADAL" clId="{92EEE606-8F47-47E4-9B95-DEAB97C013DF}" dt="2023-10-16T17:42:43.971" v="7874" actId="21"/>
          <ac:graphicFrameMkLst>
            <pc:docMk/>
            <pc:sldMk cId="3331879759" sldId="336"/>
            <ac:graphicFrameMk id="11" creationId="{CCFCA7BB-B1CE-979F-5ADA-33F1A1CEEDC3}"/>
          </ac:graphicFrameMkLst>
        </pc:graphicFrameChg>
        <pc:picChg chg="add mod">
          <ac:chgData name="Cheryl Waldron" userId="e5bb4d80-e8f9-42e6-8ffe-514abb88b6f6" providerId="ADAL" clId="{92EEE606-8F47-47E4-9B95-DEAB97C013DF}" dt="2023-10-16T17:52:16.723" v="8122" actId="1076"/>
          <ac:picMkLst>
            <pc:docMk/>
            <pc:sldMk cId="3331879759" sldId="336"/>
            <ac:picMk id="7" creationId="{D075AA27-97BF-B6DE-98BD-5CE452E65099}"/>
          </ac:picMkLst>
        </pc:picChg>
      </pc:sldChg>
      <pc:sldChg chg="del">
        <pc:chgData name="Cheryl Waldron" userId="e5bb4d80-e8f9-42e6-8ffe-514abb88b6f6" providerId="ADAL" clId="{92EEE606-8F47-47E4-9B95-DEAB97C013DF}" dt="2023-10-16T21:11:26.409" v="11179" actId="2696"/>
        <pc:sldMkLst>
          <pc:docMk/>
          <pc:sldMk cId="56024593" sldId="337"/>
        </pc:sldMkLst>
      </pc:sldChg>
      <pc:sldChg chg="addSp delSp modSp del mod ord modMedia setBg">
        <pc:chgData name="Cheryl Waldron" userId="e5bb4d80-e8f9-42e6-8ffe-514abb88b6f6" providerId="ADAL" clId="{92EEE606-8F47-47E4-9B95-DEAB97C013DF}" dt="2023-10-16T22:33:46.525" v="14683" actId="2696"/>
        <pc:sldMkLst>
          <pc:docMk/>
          <pc:sldMk cId="2053252554" sldId="338"/>
        </pc:sldMkLst>
        <pc:spChg chg="del mod">
          <ac:chgData name="Cheryl Waldron" userId="e5bb4d80-e8f9-42e6-8ffe-514abb88b6f6" providerId="ADAL" clId="{92EEE606-8F47-47E4-9B95-DEAB97C013DF}" dt="2023-10-16T13:00:53.546" v="184" actId="21"/>
          <ac:spMkLst>
            <pc:docMk/>
            <pc:sldMk cId="2053252554" sldId="338"/>
            <ac:spMk id="2" creationId="{88EF65CF-976D-F0CA-33C3-D8A3372603DD}"/>
          </ac:spMkLst>
        </pc:spChg>
        <pc:spChg chg="del mod">
          <ac:chgData name="Cheryl Waldron" userId="e5bb4d80-e8f9-42e6-8ffe-514abb88b6f6" providerId="ADAL" clId="{92EEE606-8F47-47E4-9B95-DEAB97C013DF}" dt="2023-10-16T13:01:24.449" v="194" actId="21"/>
          <ac:spMkLst>
            <pc:docMk/>
            <pc:sldMk cId="2053252554" sldId="338"/>
            <ac:spMk id="3" creationId="{8E1E4374-E3E1-9B99-23D2-7F501BD1ACF1}"/>
          </ac:spMkLst>
        </pc:spChg>
        <pc:spChg chg="add del mod">
          <ac:chgData name="Cheryl Waldron" userId="e5bb4d80-e8f9-42e6-8ffe-514abb88b6f6" providerId="ADAL" clId="{92EEE606-8F47-47E4-9B95-DEAB97C013DF}" dt="2023-10-16T18:16:14.981" v="8526" actId="21"/>
          <ac:spMkLst>
            <pc:docMk/>
            <pc:sldMk cId="2053252554" sldId="338"/>
            <ac:spMk id="4" creationId="{8221329E-0505-D97A-E6AC-C83102599145}"/>
          </ac:spMkLst>
        </pc:spChg>
        <pc:spChg chg="add del mod">
          <ac:chgData name="Cheryl Waldron" userId="e5bb4d80-e8f9-42e6-8ffe-514abb88b6f6" providerId="ADAL" clId="{92EEE606-8F47-47E4-9B95-DEAB97C013DF}" dt="2023-10-16T13:01:16.852" v="190" actId="21"/>
          <ac:spMkLst>
            <pc:docMk/>
            <pc:sldMk cId="2053252554" sldId="338"/>
            <ac:spMk id="7" creationId="{5A444597-82F1-0A73-5C80-CF1AD00B2366}"/>
          </ac:spMkLst>
        </pc:spChg>
        <pc:spChg chg="add del">
          <ac:chgData name="Cheryl Waldron" userId="e5bb4d80-e8f9-42e6-8ffe-514abb88b6f6" providerId="ADAL" clId="{92EEE606-8F47-47E4-9B95-DEAB97C013DF}" dt="2023-10-16T12:59:48.621" v="179" actId="26606"/>
          <ac:spMkLst>
            <pc:docMk/>
            <pc:sldMk cId="2053252554" sldId="338"/>
            <ac:spMk id="9" creationId="{C1DD1A8A-57D5-4A81-AD04-532B043C5611}"/>
          </ac:spMkLst>
        </pc:spChg>
        <pc:spChg chg="add del mod">
          <ac:chgData name="Cheryl Waldron" userId="e5bb4d80-e8f9-42e6-8ffe-514abb88b6f6" providerId="ADAL" clId="{92EEE606-8F47-47E4-9B95-DEAB97C013DF}" dt="2023-10-16T13:01:27.575" v="195" actId="21"/>
          <ac:spMkLst>
            <pc:docMk/>
            <pc:sldMk cId="2053252554" sldId="338"/>
            <ac:spMk id="10" creationId="{A9DA229E-1BF3-CCE7-C7F1-05473B22790A}"/>
          </ac:spMkLst>
        </pc:spChg>
        <pc:spChg chg="add del">
          <ac:chgData name="Cheryl Waldron" userId="e5bb4d80-e8f9-42e6-8ffe-514abb88b6f6" providerId="ADAL" clId="{92EEE606-8F47-47E4-9B95-DEAB97C013DF}" dt="2023-10-16T12:59:48.621" v="179" actId="26606"/>
          <ac:spMkLst>
            <pc:docMk/>
            <pc:sldMk cId="2053252554" sldId="338"/>
            <ac:spMk id="11" creationId="{007891EC-4501-44ED-A8C8-B11B6DB767AB}"/>
          </ac:spMkLst>
        </pc:spChg>
        <pc:spChg chg="add">
          <ac:chgData name="Cheryl Waldron" userId="e5bb4d80-e8f9-42e6-8ffe-514abb88b6f6" providerId="ADAL" clId="{92EEE606-8F47-47E4-9B95-DEAB97C013DF}" dt="2023-10-16T12:59:48.621" v="179" actId="26606"/>
          <ac:spMkLst>
            <pc:docMk/>
            <pc:sldMk cId="2053252554" sldId="338"/>
            <ac:spMk id="16" creationId="{E87F6C97-D6CE-253A-7C0D-3F0752C8D53F}"/>
          </ac:spMkLst>
        </pc:spChg>
        <pc:picChg chg="add mod ord">
          <ac:chgData name="Cheryl Waldron" userId="e5bb4d80-e8f9-42e6-8ffe-514abb88b6f6" providerId="ADAL" clId="{92EEE606-8F47-47E4-9B95-DEAB97C013DF}" dt="2023-10-16T18:16:19.283" v="8527" actId="14100"/>
          <ac:picMkLst>
            <pc:docMk/>
            <pc:sldMk cId="2053252554" sldId="338"/>
            <ac:picMk id="5" creationId="{B37BB799-4CC0-50F4-400C-A4FD67CA0C53}"/>
          </ac:picMkLst>
        </pc:picChg>
      </pc:sldChg>
      <pc:sldChg chg="del ord">
        <pc:chgData name="Cheryl Waldron" userId="e5bb4d80-e8f9-42e6-8ffe-514abb88b6f6" providerId="ADAL" clId="{92EEE606-8F47-47E4-9B95-DEAB97C013DF}" dt="2023-10-16T17:36:26.646" v="7792" actId="2696"/>
        <pc:sldMkLst>
          <pc:docMk/>
          <pc:sldMk cId="3166839952" sldId="339"/>
        </pc:sldMkLst>
      </pc:sldChg>
      <pc:sldChg chg="addSp modSp mod">
        <pc:chgData name="Cheryl Waldron" userId="e5bb4d80-e8f9-42e6-8ffe-514abb88b6f6" providerId="ADAL" clId="{92EEE606-8F47-47E4-9B95-DEAB97C013DF}" dt="2023-10-16T22:24:00.616" v="14607" actId="1076"/>
        <pc:sldMkLst>
          <pc:docMk/>
          <pc:sldMk cId="1509707718" sldId="340"/>
        </pc:sldMkLst>
        <pc:spChg chg="add mod">
          <ac:chgData name="Cheryl Waldron" userId="e5bb4d80-e8f9-42e6-8ffe-514abb88b6f6" providerId="ADAL" clId="{92EEE606-8F47-47E4-9B95-DEAB97C013DF}" dt="2023-10-16T22:17:11.454" v="14189" actId="1076"/>
          <ac:spMkLst>
            <pc:docMk/>
            <pc:sldMk cId="1509707718" sldId="340"/>
            <ac:spMk id="3" creationId="{C4AF1906-C535-3651-011D-CFA5AD51B875}"/>
          </ac:spMkLst>
        </pc:spChg>
        <pc:spChg chg="add mod">
          <ac:chgData name="Cheryl Waldron" userId="e5bb4d80-e8f9-42e6-8ffe-514abb88b6f6" providerId="ADAL" clId="{92EEE606-8F47-47E4-9B95-DEAB97C013DF}" dt="2023-10-16T22:23:56.696" v="14606" actId="1076"/>
          <ac:spMkLst>
            <pc:docMk/>
            <pc:sldMk cId="1509707718" sldId="340"/>
            <ac:spMk id="5" creationId="{6848B273-5495-1C74-7691-CA72B11DE236}"/>
          </ac:spMkLst>
        </pc:spChg>
        <pc:spChg chg="add mod">
          <ac:chgData name="Cheryl Waldron" userId="e5bb4d80-e8f9-42e6-8ffe-514abb88b6f6" providerId="ADAL" clId="{92EEE606-8F47-47E4-9B95-DEAB97C013DF}" dt="2023-10-16T22:23:54.578" v="14605" actId="1076"/>
          <ac:spMkLst>
            <pc:docMk/>
            <pc:sldMk cId="1509707718" sldId="340"/>
            <ac:spMk id="7" creationId="{39BB1CB1-B075-E5DF-7B3F-943C58412CF8}"/>
          </ac:spMkLst>
        </pc:spChg>
        <pc:spChg chg="add mod">
          <ac:chgData name="Cheryl Waldron" userId="e5bb4d80-e8f9-42e6-8ffe-514abb88b6f6" providerId="ADAL" clId="{92EEE606-8F47-47E4-9B95-DEAB97C013DF}" dt="2023-10-16T21:46:32.180" v="13184" actId="1076"/>
          <ac:spMkLst>
            <pc:docMk/>
            <pc:sldMk cId="1509707718" sldId="340"/>
            <ac:spMk id="8" creationId="{0E54645D-D177-1DEF-329A-BBC9C6A759C6}"/>
          </ac:spMkLst>
        </pc:spChg>
        <pc:spChg chg="add mod">
          <ac:chgData name="Cheryl Waldron" userId="e5bb4d80-e8f9-42e6-8ffe-514abb88b6f6" providerId="ADAL" clId="{92EEE606-8F47-47E4-9B95-DEAB97C013DF}" dt="2023-10-16T22:17:01.184" v="14187" actId="2711"/>
          <ac:spMkLst>
            <pc:docMk/>
            <pc:sldMk cId="1509707718" sldId="340"/>
            <ac:spMk id="10" creationId="{DA84AE2F-E6E0-2D97-5797-4F6F09045B04}"/>
          </ac:spMkLst>
        </pc:spChg>
        <pc:spChg chg="add mod">
          <ac:chgData name="Cheryl Waldron" userId="e5bb4d80-e8f9-42e6-8ffe-514abb88b6f6" providerId="ADAL" clId="{92EEE606-8F47-47E4-9B95-DEAB97C013DF}" dt="2023-10-16T22:24:00.616" v="14607" actId="1076"/>
          <ac:spMkLst>
            <pc:docMk/>
            <pc:sldMk cId="1509707718" sldId="340"/>
            <ac:spMk id="11" creationId="{DB177F85-27B2-F4E3-A0BE-D7F19EA92190}"/>
          </ac:spMkLst>
        </pc:spChg>
      </pc:sldChg>
      <pc:sldChg chg="del">
        <pc:chgData name="Cheryl Waldron" userId="e5bb4d80-e8f9-42e6-8ffe-514abb88b6f6" providerId="ADAL" clId="{92EEE606-8F47-47E4-9B95-DEAB97C013DF}" dt="2023-10-16T12:53:43.261" v="10" actId="2696"/>
        <pc:sldMkLst>
          <pc:docMk/>
          <pc:sldMk cId="2824857814" sldId="341"/>
        </pc:sldMkLst>
      </pc:sldChg>
      <pc:sldChg chg="modSp mod">
        <pc:chgData name="Cheryl Waldron" userId="e5bb4d80-e8f9-42e6-8ffe-514abb88b6f6" providerId="ADAL" clId="{92EEE606-8F47-47E4-9B95-DEAB97C013DF}" dt="2023-10-16T22:31:44.444" v="14662" actId="1076"/>
        <pc:sldMkLst>
          <pc:docMk/>
          <pc:sldMk cId="1736830734" sldId="342"/>
        </pc:sldMkLst>
        <pc:spChg chg="mod">
          <ac:chgData name="Cheryl Waldron" userId="e5bb4d80-e8f9-42e6-8ffe-514abb88b6f6" providerId="ADAL" clId="{92EEE606-8F47-47E4-9B95-DEAB97C013DF}" dt="2023-10-16T22:31:44.444" v="14662" actId="1076"/>
          <ac:spMkLst>
            <pc:docMk/>
            <pc:sldMk cId="1736830734" sldId="342"/>
            <ac:spMk id="2" creationId="{B34C7A8B-43F3-1460-8DDF-18069F860030}"/>
          </ac:spMkLst>
        </pc:spChg>
        <pc:spChg chg="mod">
          <ac:chgData name="Cheryl Waldron" userId="e5bb4d80-e8f9-42e6-8ffe-514abb88b6f6" providerId="ADAL" clId="{92EEE606-8F47-47E4-9B95-DEAB97C013DF}" dt="2023-10-16T21:52:32.899" v="13268" actId="255"/>
          <ac:spMkLst>
            <pc:docMk/>
            <pc:sldMk cId="1736830734" sldId="342"/>
            <ac:spMk id="3" creationId="{7447150C-0C9D-088A-F063-70CE216BA82F}"/>
          </ac:spMkLst>
        </pc:spChg>
      </pc:sldChg>
      <pc:sldChg chg="modSp del mod ord">
        <pc:chgData name="Cheryl Waldron" userId="e5bb4d80-e8f9-42e6-8ffe-514abb88b6f6" providerId="ADAL" clId="{92EEE606-8F47-47E4-9B95-DEAB97C013DF}" dt="2023-10-16T17:59:58.993" v="8335" actId="2696"/>
        <pc:sldMkLst>
          <pc:docMk/>
          <pc:sldMk cId="1268392720" sldId="343"/>
        </pc:sldMkLst>
        <pc:picChg chg="mod">
          <ac:chgData name="Cheryl Waldron" userId="e5bb4d80-e8f9-42e6-8ffe-514abb88b6f6" providerId="ADAL" clId="{92EEE606-8F47-47E4-9B95-DEAB97C013DF}" dt="2023-10-16T17:37:38.419" v="7797" actId="1076"/>
          <ac:picMkLst>
            <pc:docMk/>
            <pc:sldMk cId="1268392720" sldId="343"/>
            <ac:picMk id="10" creationId="{78200AEF-495E-5610-75F9-B55F19041720}"/>
          </ac:picMkLst>
        </pc:picChg>
      </pc:sldChg>
      <pc:sldChg chg="delSp modSp mod">
        <pc:chgData name="Cheryl Waldron" userId="e5bb4d80-e8f9-42e6-8ffe-514abb88b6f6" providerId="ADAL" clId="{92EEE606-8F47-47E4-9B95-DEAB97C013DF}" dt="2023-10-16T22:29:41.583" v="14643" actId="2711"/>
        <pc:sldMkLst>
          <pc:docMk/>
          <pc:sldMk cId="1477569045" sldId="344"/>
        </pc:sldMkLst>
        <pc:spChg chg="del">
          <ac:chgData name="Cheryl Waldron" userId="e5bb4d80-e8f9-42e6-8ffe-514abb88b6f6" providerId="ADAL" clId="{92EEE606-8F47-47E4-9B95-DEAB97C013DF}" dt="2023-10-16T18:29:59.902" v="8899"/>
          <ac:spMkLst>
            <pc:docMk/>
            <pc:sldMk cId="1477569045" sldId="344"/>
            <ac:spMk id="3" creationId="{B45E4C39-084C-0C14-CED1-A31C6AA0329B}"/>
          </ac:spMkLst>
        </pc:spChg>
        <pc:spChg chg="mod">
          <ac:chgData name="Cheryl Waldron" userId="e5bb4d80-e8f9-42e6-8ffe-514abb88b6f6" providerId="ADAL" clId="{92EEE606-8F47-47E4-9B95-DEAB97C013DF}" dt="2023-10-16T22:29:41.583" v="14643" actId="2711"/>
          <ac:spMkLst>
            <pc:docMk/>
            <pc:sldMk cId="1477569045" sldId="344"/>
            <ac:spMk id="8197" creationId="{0B1D4F27-673E-8A01-BD5B-6375030152FD}"/>
          </ac:spMkLst>
        </pc:spChg>
        <pc:picChg chg="mod">
          <ac:chgData name="Cheryl Waldron" userId="e5bb4d80-e8f9-42e6-8ffe-514abb88b6f6" providerId="ADAL" clId="{92EEE606-8F47-47E4-9B95-DEAB97C013DF}" dt="2023-10-16T12:56:46.585" v="108" actId="1076"/>
          <ac:picMkLst>
            <pc:docMk/>
            <pc:sldMk cId="1477569045" sldId="344"/>
            <ac:picMk id="2" creationId="{2510D462-7C3C-FEF6-06BF-CBEAE18F797D}"/>
          </ac:picMkLst>
        </pc:picChg>
      </pc:sldChg>
      <pc:sldChg chg="delSp modSp mod">
        <pc:chgData name="Cheryl Waldron" userId="e5bb4d80-e8f9-42e6-8ffe-514abb88b6f6" providerId="ADAL" clId="{92EEE606-8F47-47E4-9B95-DEAB97C013DF}" dt="2023-10-16T22:29:31.332" v="14642" actId="2711"/>
        <pc:sldMkLst>
          <pc:docMk/>
          <pc:sldMk cId="1286167287" sldId="345"/>
        </pc:sldMkLst>
        <pc:spChg chg="mod">
          <ac:chgData name="Cheryl Waldron" userId="e5bb4d80-e8f9-42e6-8ffe-514abb88b6f6" providerId="ADAL" clId="{92EEE606-8F47-47E4-9B95-DEAB97C013DF}" dt="2023-10-16T22:29:31.332" v="14642" actId="2711"/>
          <ac:spMkLst>
            <pc:docMk/>
            <pc:sldMk cId="1286167287" sldId="345"/>
            <ac:spMk id="8197" creationId="{0B1D4F27-673E-8A01-BD5B-6375030152FD}"/>
          </ac:spMkLst>
        </pc:spChg>
        <pc:picChg chg="mod">
          <ac:chgData name="Cheryl Waldron" userId="e5bb4d80-e8f9-42e6-8ffe-514abb88b6f6" providerId="ADAL" clId="{92EEE606-8F47-47E4-9B95-DEAB97C013DF}" dt="2023-10-16T18:31:46.677" v="8916" actId="1076"/>
          <ac:picMkLst>
            <pc:docMk/>
            <pc:sldMk cId="1286167287" sldId="345"/>
            <ac:picMk id="2" creationId="{2510D462-7C3C-FEF6-06BF-CBEAE18F797D}"/>
          </ac:picMkLst>
        </pc:picChg>
        <pc:picChg chg="del mod modCrop">
          <ac:chgData name="Cheryl Waldron" userId="e5bb4d80-e8f9-42e6-8ffe-514abb88b6f6" providerId="ADAL" clId="{92EEE606-8F47-47E4-9B95-DEAB97C013DF}" dt="2023-10-16T22:06:55.703" v="14008" actId="21"/>
          <ac:picMkLst>
            <pc:docMk/>
            <pc:sldMk cId="1286167287" sldId="345"/>
            <ac:picMk id="6" creationId="{E5463CA4-CF87-0CB3-F7AD-654119BBC7B3}"/>
          </ac:picMkLst>
        </pc:picChg>
      </pc:sldChg>
      <pc:sldChg chg="modSp mod">
        <pc:chgData name="Cheryl Waldron" userId="e5bb4d80-e8f9-42e6-8ffe-514abb88b6f6" providerId="ADAL" clId="{92EEE606-8F47-47E4-9B95-DEAB97C013DF}" dt="2023-10-16T22:28:58.068" v="14640" actId="27636"/>
        <pc:sldMkLst>
          <pc:docMk/>
          <pc:sldMk cId="1169943025" sldId="346"/>
        </pc:sldMkLst>
        <pc:spChg chg="mod">
          <ac:chgData name="Cheryl Waldron" userId="e5bb4d80-e8f9-42e6-8ffe-514abb88b6f6" providerId="ADAL" clId="{92EEE606-8F47-47E4-9B95-DEAB97C013DF}" dt="2023-10-16T17:29:03.875" v="7319" actId="313"/>
          <ac:spMkLst>
            <pc:docMk/>
            <pc:sldMk cId="1169943025" sldId="346"/>
            <ac:spMk id="7" creationId="{9B40CC4D-B1D0-04FB-2C32-E76529BF9121}"/>
          </ac:spMkLst>
        </pc:spChg>
        <pc:spChg chg="mod">
          <ac:chgData name="Cheryl Waldron" userId="e5bb4d80-e8f9-42e6-8ffe-514abb88b6f6" providerId="ADAL" clId="{92EEE606-8F47-47E4-9B95-DEAB97C013DF}" dt="2023-10-16T22:28:58.068" v="14640" actId="27636"/>
          <ac:spMkLst>
            <pc:docMk/>
            <pc:sldMk cId="1169943025" sldId="346"/>
            <ac:spMk id="8197" creationId="{0B1D4F27-673E-8A01-BD5B-6375030152FD}"/>
          </ac:spMkLst>
        </pc:spChg>
      </pc:sldChg>
      <pc:sldChg chg="addSp delSp modSp mod">
        <pc:chgData name="Cheryl Waldron" userId="e5bb4d80-e8f9-42e6-8ffe-514abb88b6f6" providerId="ADAL" clId="{92EEE606-8F47-47E4-9B95-DEAB97C013DF}" dt="2023-10-16T22:37:53.751" v="14719" actId="20577"/>
        <pc:sldMkLst>
          <pc:docMk/>
          <pc:sldMk cId="2600295148" sldId="347"/>
        </pc:sldMkLst>
        <pc:spChg chg="mod">
          <ac:chgData name="Cheryl Waldron" userId="e5bb4d80-e8f9-42e6-8ffe-514abb88b6f6" providerId="ADAL" clId="{92EEE606-8F47-47E4-9B95-DEAB97C013DF}" dt="2023-10-16T22:32:10.634" v="14664" actId="2711"/>
          <ac:spMkLst>
            <pc:docMk/>
            <pc:sldMk cId="2600295148" sldId="347"/>
            <ac:spMk id="2" creationId="{B34C7A8B-43F3-1460-8DDF-18069F860030}"/>
          </ac:spMkLst>
        </pc:spChg>
        <pc:spChg chg="mod">
          <ac:chgData name="Cheryl Waldron" userId="e5bb4d80-e8f9-42e6-8ffe-514abb88b6f6" providerId="ADAL" clId="{92EEE606-8F47-47E4-9B95-DEAB97C013DF}" dt="2023-10-16T22:37:53.751" v="14719" actId="20577"/>
          <ac:spMkLst>
            <pc:docMk/>
            <pc:sldMk cId="2600295148" sldId="347"/>
            <ac:spMk id="4" creationId="{83FE2084-7931-21D4-41FA-064968845901}"/>
          </ac:spMkLst>
        </pc:spChg>
        <pc:picChg chg="add del mod">
          <ac:chgData name="Cheryl Waldron" userId="e5bb4d80-e8f9-42e6-8ffe-514abb88b6f6" providerId="ADAL" clId="{92EEE606-8F47-47E4-9B95-DEAB97C013DF}" dt="2023-10-16T21:13:06.349" v="11187" actId="21"/>
          <ac:picMkLst>
            <pc:docMk/>
            <pc:sldMk cId="2600295148" sldId="347"/>
            <ac:picMk id="3" creationId="{D52934FF-E423-FB5B-94A6-CD05AF044EA4}"/>
          </ac:picMkLst>
        </pc:picChg>
        <pc:picChg chg="add mod">
          <ac:chgData name="Cheryl Waldron" userId="e5bb4d80-e8f9-42e6-8ffe-514abb88b6f6" providerId="ADAL" clId="{92EEE606-8F47-47E4-9B95-DEAB97C013DF}" dt="2023-10-16T21:13:16.862" v="11192" actId="1076"/>
          <ac:picMkLst>
            <pc:docMk/>
            <pc:sldMk cId="2600295148" sldId="347"/>
            <ac:picMk id="5" creationId="{6940E55E-E11B-18CF-2A7E-C89E28ACF96A}"/>
          </ac:picMkLst>
        </pc:picChg>
        <pc:picChg chg="del">
          <ac:chgData name="Cheryl Waldron" userId="e5bb4d80-e8f9-42e6-8ffe-514abb88b6f6" providerId="ADAL" clId="{92EEE606-8F47-47E4-9B95-DEAB97C013DF}" dt="2023-10-16T21:12:43.227" v="11184" actId="21"/>
          <ac:picMkLst>
            <pc:docMk/>
            <pc:sldMk cId="2600295148" sldId="347"/>
            <ac:picMk id="6" creationId="{FB2D15BF-15EC-3BCA-3857-3E73CB30EBA9}"/>
          </ac:picMkLst>
        </pc:picChg>
      </pc:sldChg>
      <pc:sldChg chg="addSp delSp modSp mod">
        <pc:chgData name="Cheryl Waldron" userId="e5bb4d80-e8f9-42e6-8ffe-514abb88b6f6" providerId="ADAL" clId="{92EEE606-8F47-47E4-9B95-DEAB97C013DF}" dt="2023-10-16T22:31:54.087" v="14663" actId="2711"/>
        <pc:sldMkLst>
          <pc:docMk/>
          <pc:sldMk cId="270689734" sldId="348"/>
        </pc:sldMkLst>
        <pc:spChg chg="mod">
          <ac:chgData name="Cheryl Waldron" userId="e5bb4d80-e8f9-42e6-8ffe-514abb88b6f6" providerId="ADAL" clId="{92EEE606-8F47-47E4-9B95-DEAB97C013DF}" dt="2023-10-16T22:31:54.087" v="14663" actId="2711"/>
          <ac:spMkLst>
            <pc:docMk/>
            <pc:sldMk cId="270689734" sldId="348"/>
            <ac:spMk id="2" creationId="{B34C7A8B-43F3-1460-8DDF-18069F860030}"/>
          </ac:spMkLst>
        </pc:spChg>
        <pc:spChg chg="mod">
          <ac:chgData name="Cheryl Waldron" userId="e5bb4d80-e8f9-42e6-8ffe-514abb88b6f6" providerId="ADAL" clId="{92EEE606-8F47-47E4-9B95-DEAB97C013DF}" dt="2023-10-16T18:11:55.811" v="8340" actId="1076"/>
          <ac:spMkLst>
            <pc:docMk/>
            <pc:sldMk cId="270689734" sldId="348"/>
            <ac:spMk id="3" creationId="{0D88A586-19C1-6D5B-6A9F-C872F5F7C722}"/>
          </ac:spMkLst>
        </pc:spChg>
        <pc:spChg chg="add mod">
          <ac:chgData name="Cheryl Waldron" userId="e5bb4d80-e8f9-42e6-8ffe-514abb88b6f6" providerId="ADAL" clId="{92EEE606-8F47-47E4-9B95-DEAB97C013DF}" dt="2023-10-16T22:18:20.492" v="14201" actId="1076"/>
          <ac:spMkLst>
            <pc:docMk/>
            <pc:sldMk cId="270689734" sldId="348"/>
            <ac:spMk id="4" creationId="{5427EDCA-8100-06BC-D50F-0AB60BCD4C63}"/>
          </ac:spMkLst>
        </pc:spChg>
        <pc:spChg chg="mod">
          <ac:chgData name="Cheryl Waldron" userId="e5bb4d80-e8f9-42e6-8ffe-514abb88b6f6" providerId="ADAL" clId="{92EEE606-8F47-47E4-9B95-DEAB97C013DF}" dt="2023-10-16T21:52:11.217" v="13266" actId="2711"/>
          <ac:spMkLst>
            <pc:docMk/>
            <pc:sldMk cId="270689734" sldId="348"/>
            <ac:spMk id="5" creationId="{CB85106D-A2C4-B83A-872F-0EC729E12C90}"/>
          </ac:spMkLst>
        </pc:spChg>
        <pc:spChg chg="del mod">
          <ac:chgData name="Cheryl Waldron" userId="e5bb4d80-e8f9-42e6-8ffe-514abb88b6f6" providerId="ADAL" clId="{92EEE606-8F47-47E4-9B95-DEAB97C013DF}" dt="2023-10-16T17:16:38.737" v="6746" actId="21"/>
          <ac:spMkLst>
            <pc:docMk/>
            <pc:sldMk cId="270689734" sldId="348"/>
            <ac:spMk id="9" creationId="{EB429E32-E823-AB1D-B30D-9B6DD3707283}"/>
          </ac:spMkLst>
        </pc:spChg>
        <pc:picChg chg="add mod">
          <ac:chgData name="Cheryl Waldron" userId="e5bb4d80-e8f9-42e6-8ffe-514abb88b6f6" providerId="ADAL" clId="{92EEE606-8F47-47E4-9B95-DEAB97C013DF}" dt="2023-10-16T18:12:46.067" v="8349" actId="14100"/>
          <ac:picMkLst>
            <pc:docMk/>
            <pc:sldMk cId="270689734" sldId="348"/>
            <ac:picMk id="6" creationId="{14241C22-6E11-E30C-B4F2-563223D605E9}"/>
          </ac:picMkLst>
        </pc:picChg>
        <pc:picChg chg="add mod">
          <ac:chgData name="Cheryl Waldron" userId="e5bb4d80-e8f9-42e6-8ffe-514abb88b6f6" providerId="ADAL" clId="{92EEE606-8F47-47E4-9B95-DEAB97C013DF}" dt="2023-10-16T18:12:56.893" v="8353" actId="1076"/>
          <ac:picMkLst>
            <pc:docMk/>
            <pc:sldMk cId="270689734" sldId="348"/>
            <ac:picMk id="7" creationId="{0E6DDA43-6030-B0AA-6677-E5CD9881A832}"/>
          </ac:picMkLst>
        </pc:picChg>
        <pc:picChg chg="del mod">
          <ac:chgData name="Cheryl Waldron" userId="e5bb4d80-e8f9-42e6-8ffe-514abb88b6f6" providerId="ADAL" clId="{92EEE606-8F47-47E4-9B95-DEAB97C013DF}" dt="2023-10-16T17:16:28.535" v="6742" actId="21"/>
          <ac:picMkLst>
            <pc:docMk/>
            <pc:sldMk cId="270689734" sldId="348"/>
            <ac:picMk id="8" creationId="{14C94D07-4C81-3478-CA8D-11C97CAB3C94}"/>
          </ac:picMkLst>
        </pc:picChg>
        <pc:picChg chg="add mod">
          <ac:chgData name="Cheryl Waldron" userId="e5bb4d80-e8f9-42e6-8ffe-514abb88b6f6" providerId="ADAL" clId="{92EEE606-8F47-47E4-9B95-DEAB97C013DF}" dt="2023-10-16T18:12:48.630" v="8350" actId="1076"/>
          <ac:picMkLst>
            <pc:docMk/>
            <pc:sldMk cId="270689734" sldId="348"/>
            <ac:picMk id="11" creationId="{CBFEE296-7A1A-4E20-A99F-FD42D16EE64F}"/>
          </ac:picMkLst>
        </pc:picChg>
        <pc:picChg chg="add mod">
          <ac:chgData name="Cheryl Waldron" userId="e5bb4d80-e8f9-42e6-8ffe-514abb88b6f6" providerId="ADAL" clId="{92EEE606-8F47-47E4-9B95-DEAB97C013DF}" dt="2023-10-16T18:13:12.177" v="8355" actId="1076"/>
          <ac:picMkLst>
            <pc:docMk/>
            <pc:sldMk cId="270689734" sldId="348"/>
            <ac:picMk id="13" creationId="{F7B22E84-0273-8C15-9A1D-1B23A9D0D531}"/>
          </ac:picMkLst>
        </pc:picChg>
      </pc:sldChg>
      <pc:sldChg chg="addSp delSp modSp mod ord">
        <pc:chgData name="Cheryl Waldron" userId="e5bb4d80-e8f9-42e6-8ffe-514abb88b6f6" providerId="ADAL" clId="{92EEE606-8F47-47E4-9B95-DEAB97C013DF}" dt="2023-10-16T22:27:08.339" v="14621" actId="2711"/>
        <pc:sldMkLst>
          <pc:docMk/>
          <pc:sldMk cId="2036042108" sldId="349"/>
        </pc:sldMkLst>
        <pc:spChg chg="add mod ord">
          <ac:chgData name="Cheryl Waldron" userId="e5bb4d80-e8f9-42e6-8ffe-514abb88b6f6" providerId="ADAL" clId="{92EEE606-8F47-47E4-9B95-DEAB97C013DF}" dt="2023-10-16T13:02:42.776" v="209" actId="27636"/>
          <ac:spMkLst>
            <pc:docMk/>
            <pc:sldMk cId="2036042108" sldId="349"/>
            <ac:spMk id="2" creationId="{D00151F3-611E-259D-D21B-6DE3EB5BF4C3}"/>
          </ac:spMkLst>
        </pc:spChg>
        <pc:spChg chg="ord">
          <ac:chgData name="Cheryl Waldron" userId="e5bb4d80-e8f9-42e6-8ffe-514abb88b6f6" providerId="ADAL" clId="{92EEE606-8F47-47E4-9B95-DEAB97C013DF}" dt="2023-10-16T12:58:55.316" v="174" actId="26606"/>
          <ac:spMkLst>
            <pc:docMk/>
            <pc:sldMk cId="2036042108" sldId="349"/>
            <ac:spMk id="5" creationId="{257712A9-E77E-4829-B1B7-05749BF15A34}"/>
          </ac:spMkLst>
        </pc:spChg>
        <pc:spChg chg="del">
          <ac:chgData name="Cheryl Waldron" userId="e5bb4d80-e8f9-42e6-8ffe-514abb88b6f6" providerId="ADAL" clId="{92EEE606-8F47-47E4-9B95-DEAB97C013DF}" dt="2023-10-16T12:58:16.347" v="164" actId="21"/>
          <ac:spMkLst>
            <pc:docMk/>
            <pc:sldMk cId="2036042108" sldId="349"/>
            <ac:spMk id="7" creationId="{9B40CC4D-B1D0-04FB-2C32-E76529BF9121}"/>
          </ac:spMkLst>
        </pc:spChg>
        <pc:spChg chg="mod">
          <ac:chgData name="Cheryl Waldron" userId="e5bb4d80-e8f9-42e6-8ffe-514abb88b6f6" providerId="ADAL" clId="{92EEE606-8F47-47E4-9B95-DEAB97C013DF}" dt="2023-10-16T22:27:08.339" v="14621" actId="2711"/>
          <ac:spMkLst>
            <pc:docMk/>
            <pc:sldMk cId="2036042108" sldId="349"/>
            <ac:spMk id="8197" creationId="{0B1D4F27-673E-8A01-BD5B-6375030152FD}"/>
          </ac:spMkLst>
        </pc:spChg>
        <pc:spChg chg="add del">
          <ac:chgData name="Cheryl Waldron" userId="e5bb4d80-e8f9-42e6-8ffe-514abb88b6f6" providerId="ADAL" clId="{92EEE606-8F47-47E4-9B95-DEAB97C013DF}" dt="2023-10-16T12:58:55.316" v="174" actId="26606"/>
          <ac:spMkLst>
            <pc:docMk/>
            <pc:sldMk cId="2036042108" sldId="349"/>
            <ac:spMk id="8204" creationId="{131BAD53-4E89-4F62-BBB7-26359763ED39}"/>
          </ac:spMkLst>
        </pc:spChg>
        <pc:spChg chg="add del">
          <ac:chgData name="Cheryl Waldron" userId="e5bb4d80-e8f9-42e6-8ffe-514abb88b6f6" providerId="ADAL" clId="{92EEE606-8F47-47E4-9B95-DEAB97C013DF}" dt="2023-10-16T12:58:55.316" v="174" actId="26606"/>
          <ac:spMkLst>
            <pc:docMk/>
            <pc:sldMk cId="2036042108" sldId="349"/>
            <ac:spMk id="8206" creationId="{62756DA2-40EB-4C6F-B962-5822FFB54FB6}"/>
          </ac:spMkLst>
        </pc:spChg>
        <pc:spChg chg="add del">
          <ac:chgData name="Cheryl Waldron" userId="e5bb4d80-e8f9-42e6-8ffe-514abb88b6f6" providerId="ADAL" clId="{92EEE606-8F47-47E4-9B95-DEAB97C013DF}" dt="2023-10-16T12:58:55.316" v="174" actId="26606"/>
          <ac:spMkLst>
            <pc:docMk/>
            <pc:sldMk cId="2036042108" sldId="349"/>
            <ac:spMk id="8211" creationId="{0D7B6173-1D58-48E2-83CF-37350F315F75}"/>
          </ac:spMkLst>
        </pc:spChg>
        <pc:spChg chg="add del">
          <ac:chgData name="Cheryl Waldron" userId="e5bb4d80-e8f9-42e6-8ffe-514abb88b6f6" providerId="ADAL" clId="{92EEE606-8F47-47E4-9B95-DEAB97C013DF}" dt="2023-10-16T12:58:55.316" v="174" actId="26606"/>
          <ac:spMkLst>
            <pc:docMk/>
            <pc:sldMk cId="2036042108" sldId="349"/>
            <ac:spMk id="8213" creationId="{02EBFA83-D4DB-4CA0-B229-9E44634D7FE9}"/>
          </ac:spMkLst>
        </pc:spChg>
        <pc:spChg chg="add del">
          <ac:chgData name="Cheryl Waldron" userId="e5bb4d80-e8f9-42e6-8ffe-514abb88b6f6" providerId="ADAL" clId="{92EEE606-8F47-47E4-9B95-DEAB97C013DF}" dt="2023-10-16T12:58:55.316" v="174" actId="26606"/>
          <ac:spMkLst>
            <pc:docMk/>
            <pc:sldMk cId="2036042108" sldId="349"/>
            <ac:spMk id="8217" creationId="{21BDEC81-16A7-4451-B893-C15000083B77}"/>
          </ac:spMkLst>
        </pc:spChg>
        <pc:spChg chg="add del">
          <ac:chgData name="Cheryl Waldron" userId="e5bb4d80-e8f9-42e6-8ffe-514abb88b6f6" providerId="ADAL" clId="{92EEE606-8F47-47E4-9B95-DEAB97C013DF}" dt="2023-10-16T12:58:55.316" v="174" actId="26606"/>
          <ac:spMkLst>
            <pc:docMk/>
            <pc:sldMk cId="2036042108" sldId="349"/>
            <ac:spMk id="8219" creationId="{26A515A1-4D80-430E-BE0A-71A290516A82}"/>
          </ac:spMkLst>
        </pc:spChg>
        <pc:picChg chg="del">
          <ac:chgData name="Cheryl Waldron" userId="e5bb4d80-e8f9-42e6-8ffe-514abb88b6f6" providerId="ADAL" clId="{92EEE606-8F47-47E4-9B95-DEAB97C013DF}" dt="2023-10-16T12:58:25.016" v="168" actId="21"/>
          <ac:picMkLst>
            <pc:docMk/>
            <pc:sldMk cId="2036042108" sldId="349"/>
            <ac:picMk id="3" creationId="{D5975AD8-E197-4D42-ECD9-19EFCECAC2C9}"/>
          </ac:picMkLst>
        </pc:picChg>
        <pc:picChg chg="add del mod">
          <ac:chgData name="Cheryl Waldron" userId="e5bb4d80-e8f9-42e6-8ffe-514abb88b6f6" providerId="ADAL" clId="{92EEE606-8F47-47E4-9B95-DEAB97C013DF}" dt="2023-10-16T13:06:55.989" v="321" actId="21"/>
          <ac:picMkLst>
            <pc:docMk/>
            <pc:sldMk cId="2036042108" sldId="349"/>
            <ac:picMk id="4" creationId="{AF0F3FCD-F9A0-CFC1-C2BA-81260D6818D4}"/>
          </ac:picMkLst>
        </pc:picChg>
        <pc:picChg chg="add mod">
          <ac:chgData name="Cheryl Waldron" userId="e5bb4d80-e8f9-42e6-8ffe-514abb88b6f6" providerId="ADAL" clId="{92EEE606-8F47-47E4-9B95-DEAB97C013DF}" dt="2023-10-16T13:07:05.166" v="327" actId="1076"/>
          <ac:picMkLst>
            <pc:docMk/>
            <pc:sldMk cId="2036042108" sldId="349"/>
            <ac:picMk id="6" creationId="{8ECF4D99-4A9E-BDAD-A0B2-3E6CE19A5FCF}"/>
          </ac:picMkLst>
        </pc:picChg>
        <pc:picChg chg="add del">
          <ac:chgData name="Cheryl Waldron" userId="e5bb4d80-e8f9-42e6-8ffe-514abb88b6f6" providerId="ADAL" clId="{92EEE606-8F47-47E4-9B95-DEAB97C013DF}" dt="2023-10-16T12:58:55.316" v="174" actId="26606"/>
          <ac:picMkLst>
            <pc:docMk/>
            <pc:sldMk cId="2036042108" sldId="349"/>
            <ac:picMk id="8215" creationId="{B0DAC8FB-A162-44E3-A606-C855A03A5B09}"/>
          </ac:picMkLst>
        </pc:picChg>
      </pc:sldChg>
      <pc:sldChg chg="addSp delSp modSp mod ord">
        <pc:chgData name="Cheryl Waldron" userId="e5bb4d80-e8f9-42e6-8ffe-514abb88b6f6" providerId="ADAL" clId="{92EEE606-8F47-47E4-9B95-DEAB97C013DF}" dt="2023-10-16T22:27:21.857" v="14623" actId="1076"/>
        <pc:sldMkLst>
          <pc:docMk/>
          <pc:sldMk cId="3923943080" sldId="350"/>
        </pc:sldMkLst>
        <pc:spChg chg="del">
          <ac:chgData name="Cheryl Waldron" userId="e5bb4d80-e8f9-42e6-8ffe-514abb88b6f6" providerId="ADAL" clId="{92EEE606-8F47-47E4-9B95-DEAB97C013DF}" dt="2023-10-16T13:03:51.383" v="269" actId="21"/>
          <ac:spMkLst>
            <pc:docMk/>
            <pc:sldMk cId="3923943080" sldId="350"/>
            <ac:spMk id="2" creationId="{D00151F3-611E-259D-D21B-6DE3EB5BF4C3}"/>
          </ac:spMkLst>
        </pc:spChg>
        <pc:spChg chg="mod">
          <ac:chgData name="Cheryl Waldron" userId="e5bb4d80-e8f9-42e6-8ffe-514abb88b6f6" providerId="ADAL" clId="{92EEE606-8F47-47E4-9B95-DEAB97C013DF}" dt="2023-10-16T22:27:21.857" v="14623" actId="1076"/>
          <ac:spMkLst>
            <pc:docMk/>
            <pc:sldMk cId="3923943080" sldId="350"/>
            <ac:spMk id="8197" creationId="{0B1D4F27-673E-8A01-BD5B-6375030152FD}"/>
          </ac:spMkLst>
        </pc:spChg>
        <pc:picChg chg="add mod">
          <ac:chgData name="Cheryl Waldron" userId="e5bb4d80-e8f9-42e6-8ffe-514abb88b6f6" providerId="ADAL" clId="{92EEE606-8F47-47E4-9B95-DEAB97C013DF}" dt="2023-10-16T13:07:12.636" v="328" actId="1076"/>
          <ac:picMkLst>
            <pc:docMk/>
            <pc:sldMk cId="3923943080" sldId="350"/>
            <ac:picMk id="3" creationId="{E909C2F6-153B-2B1C-5A54-D4D8F32F0278}"/>
          </ac:picMkLst>
        </pc:picChg>
        <pc:picChg chg="mod">
          <ac:chgData name="Cheryl Waldron" userId="e5bb4d80-e8f9-42e6-8ffe-514abb88b6f6" providerId="ADAL" clId="{92EEE606-8F47-47E4-9B95-DEAB97C013DF}" dt="2023-10-16T13:05:22.751" v="308" actId="1076"/>
          <ac:picMkLst>
            <pc:docMk/>
            <pc:sldMk cId="3923943080" sldId="350"/>
            <ac:picMk id="4" creationId="{AF0F3FCD-F9A0-CFC1-C2BA-81260D6818D4}"/>
          </ac:picMkLst>
        </pc:picChg>
        <pc:picChg chg="add mod">
          <ac:chgData name="Cheryl Waldron" userId="e5bb4d80-e8f9-42e6-8ffe-514abb88b6f6" providerId="ADAL" clId="{92EEE606-8F47-47E4-9B95-DEAB97C013DF}" dt="2023-10-16T16:34:56.051" v="6270" actId="14100"/>
          <ac:picMkLst>
            <pc:docMk/>
            <pc:sldMk cId="3923943080" sldId="350"/>
            <ac:picMk id="6" creationId="{D68BB18F-8D2A-B846-C0A0-D5FD20858E8C}"/>
          </ac:picMkLst>
        </pc:picChg>
        <pc:picChg chg="add mod">
          <ac:chgData name="Cheryl Waldron" userId="e5bb4d80-e8f9-42e6-8ffe-514abb88b6f6" providerId="ADAL" clId="{92EEE606-8F47-47E4-9B95-DEAB97C013DF}" dt="2023-10-16T17:07:51.840" v="6566" actId="1076"/>
          <ac:picMkLst>
            <pc:docMk/>
            <pc:sldMk cId="3923943080" sldId="350"/>
            <ac:picMk id="8" creationId="{BEDD1FB5-DA73-4FB2-F902-74E7D237D08B}"/>
          </ac:picMkLst>
        </pc:picChg>
        <pc:picChg chg="add mod">
          <ac:chgData name="Cheryl Waldron" userId="e5bb4d80-e8f9-42e6-8ffe-514abb88b6f6" providerId="ADAL" clId="{92EEE606-8F47-47E4-9B95-DEAB97C013DF}" dt="2023-10-16T17:08:44.032" v="6570" actId="1076"/>
          <ac:picMkLst>
            <pc:docMk/>
            <pc:sldMk cId="3923943080" sldId="350"/>
            <ac:picMk id="10" creationId="{54CC6C94-C3AE-FCC8-3E75-619EA040D334}"/>
          </ac:picMkLst>
        </pc:picChg>
      </pc:sldChg>
      <pc:sldChg chg="addSp delSp modSp mod">
        <pc:chgData name="Cheryl Waldron" userId="e5bb4d80-e8f9-42e6-8ffe-514abb88b6f6" providerId="ADAL" clId="{92EEE606-8F47-47E4-9B95-DEAB97C013DF}" dt="2023-10-16T22:03:35.504" v="13999" actId="1076"/>
        <pc:sldMkLst>
          <pc:docMk/>
          <pc:sldMk cId="13098309" sldId="351"/>
        </pc:sldMkLst>
        <pc:spChg chg="mod">
          <ac:chgData name="Cheryl Waldron" userId="e5bb4d80-e8f9-42e6-8ffe-514abb88b6f6" providerId="ADAL" clId="{92EEE606-8F47-47E4-9B95-DEAB97C013DF}" dt="2023-10-16T22:03:14.616" v="13996" actId="20577"/>
          <ac:spMkLst>
            <pc:docMk/>
            <pc:sldMk cId="13098309" sldId="351"/>
            <ac:spMk id="2" creationId="{B34C7A8B-43F3-1460-8DDF-18069F860030}"/>
          </ac:spMkLst>
        </pc:spChg>
        <pc:spChg chg="del">
          <ac:chgData name="Cheryl Waldron" userId="e5bb4d80-e8f9-42e6-8ffe-514abb88b6f6" providerId="ADAL" clId="{92EEE606-8F47-47E4-9B95-DEAB97C013DF}" dt="2023-10-16T13:10:08.613" v="417" actId="21"/>
          <ac:spMkLst>
            <pc:docMk/>
            <pc:sldMk cId="13098309" sldId="351"/>
            <ac:spMk id="3" creationId="{7447150C-0C9D-088A-F063-70CE216BA82F}"/>
          </ac:spMkLst>
        </pc:spChg>
        <pc:spChg chg="del">
          <ac:chgData name="Cheryl Waldron" userId="e5bb4d80-e8f9-42e6-8ffe-514abb88b6f6" providerId="ADAL" clId="{92EEE606-8F47-47E4-9B95-DEAB97C013DF}" dt="2023-10-16T13:11:54.686" v="472" actId="26606"/>
          <ac:spMkLst>
            <pc:docMk/>
            <pc:sldMk cId="13098309" sldId="351"/>
            <ac:spMk id="10" creationId="{131BAD53-4E89-4F62-BBB7-26359763ED39}"/>
          </ac:spMkLst>
        </pc:spChg>
        <pc:spChg chg="del">
          <ac:chgData name="Cheryl Waldron" userId="e5bb4d80-e8f9-42e6-8ffe-514abb88b6f6" providerId="ADAL" clId="{92EEE606-8F47-47E4-9B95-DEAB97C013DF}" dt="2023-10-16T13:11:54.686" v="472" actId="26606"/>
          <ac:spMkLst>
            <pc:docMk/>
            <pc:sldMk cId="13098309" sldId="351"/>
            <ac:spMk id="12" creationId="{62756DA2-40EB-4C6F-B962-5822FFB54FB6}"/>
          </ac:spMkLst>
        </pc:spChg>
        <pc:spChg chg="add del">
          <ac:chgData name="Cheryl Waldron" userId="e5bb4d80-e8f9-42e6-8ffe-514abb88b6f6" providerId="ADAL" clId="{92EEE606-8F47-47E4-9B95-DEAB97C013DF}" dt="2023-10-16T13:12:48.272" v="612" actId="26606"/>
          <ac:spMkLst>
            <pc:docMk/>
            <pc:sldMk cId="13098309" sldId="351"/>
            <ac:spMk id="17" creationId="{36DD9A1B-23F2-4443-B0D4-00FF72D272EF}"/>
          </ac:spMkLst>
        </pc:spChg>
        <pc:spChg chg="add del">
          <ac:chgData name="Cheryl Waldron" userId="e5bb4d80-e8f9-42e6-8ffe-514abb88b6f6" providerId="ADAL" clId="{92EEE606-8F47-47E4-9B95-DEAB97C013DF}" dt="2023-10-16T13:12:48.272" v="612" actId="26606"/>
          <ac:spMkLst>
            <pc:docMk/>
            <pc:sldMk cId="13098309" sldId="351"/>
            <ac:spMk id="19" creationId="{C5A69CBB-DA63-440A-B853-88D42A6FE404}"/>
          </ac:spMkLst>
        </pc:spChg>
        <pc:spChg chg="add del">
          <ac:chgData name="Cheryl Waldron" userId="e5bb4d80-e8f9-42e6-8ffe-514abb88b6f6" providerId="ADAL" clId="{92EEE606-8F47-47E4-9B95-DEAB97C013DF}" dt="2023-10-16T13:12:48.257" v="611" actId="26606"/>
          <ac:spMkLst>
            <pc:docMk/>
            <pc:sldMk cId="13098309" sldId="351"/>
            <ac:spMk id="29" creationId="{C1DD1A8A-57D5-4A81-AD04-532B043C5611}"/>
          </ac:spMkLst>
        </pc:spChg>
        <pc:spChg chg="add del">
          <ac:chgData name="Cheryl Waldron" userId="e5bb4d80-e8f9-42e6-8ffe-514abb88b6f6" providerId="ADAL" clId="{92EEE606-8F47-47E4-9B95-DEAB97C013DF}" dt="2023-10-16T13:12:48.257" v="611" actId="26606"/>
          <ac:spMkLst>
            <pc:docMk/>
            <pc:sldMk cId="13098309" sldId="351"/>
            <ac:spMk id="31" creationId="{007891EC-4501-44ED-A8C8-B11B6DB767AB}"/>
          </ac:spMkLst>
        </pc:spChg>
        <pc:spChg chg="add">
          <ac:chgData name="Cheryl Waldron" userId="e5bb4d80-e8f9-42e6-8ffe-514abb88b6f6" providerId="ADAL" clId="{92EEE606-8F47-47E4-9B95-DEAB97C013DF}" dt="2023-10-16T13:12:48.272" v="612" actId="26606"/>
          <ac:spMkLst>
            <pc:docMk/>
            <pc:sldMk cId="13098309" sldId="351"/>
            <ac:spMk id="34" creationId="{892943C2-D6C0-8B6D-C70C-0283EFBF6418}"/>
          </ac:spMkLst>
        </pc:spChg>
        <pc:grpChg chg="add del">
          <ac:chgData name="Cheryl Waldron" userId="e5bb4d80-e8f9-42e6-8ffe-514abb88b6f6" providerId="ADAL" clId="{92EEE606-8F47-47E4-9B95-DEAB97C013DF}" dt="2023-10-16T13:12:48.272" v="612" actId="26606"/>
          <ac:grpSpMkLst>
            <pc:docMk/>
            <pc:sldMk cId="13098309" sldId="351"/>
            <ac:grpSpMk id="21" creationId="{51579200-569C-441E-840B-B8541A0177A0}"/>
          </ac:grpSpMkLst>
        </pc:grpChg>
        <pc:picChg chg="del">
          <ac:chgData name="Cheryl Waldron" userId="e5bb4d80-e8f9-42e6-8ffe-514abb88b6f6" providerId="ADAL" clId="{92EEE606-8F47-47E4-9B95-DEAB97C013DF}" dt="2023-10-16T13:10:10.852" v="418" actId="21"/>
          <ac:picMkLst>
            <pc:docMk/>
            <pc:sldMk cId="13098309" sldId="351"/>
            <ac:picMk id="5" creationId="{2BD5CDE1-7A08-3484-4FA4-3A2617285AC5}"/>
          </ac:picMkLst>
        </pc:picChg>
        <pc:picChg chg="add del">
          <ac:chgData name="Cheryl Waldron" userId="e5bb4d80-e8f9-42e6-8ffe-514abb88b6f6" providerId="ADAL" clId="{92EEE606-8F47-47E4-9B95-DEAB97C013DF}" dt="2023-10-16T13:12:48.257" v="611" actId="26606"/>
          <ac:picMkLst>
            <pc:docMk/>
            <pc:sldMk cId="13098309" sldId="351"/>
            <ac:picMk id="25" creationId="{DD88C772-B5D2-02F8-88AB-0E0C56932B2C}"/>
          </ac:picMkLst>
        </pc:picChg>
        <pc:picChg chg="add mod">
          <ac:chgData name="Cheryl Waldron" userId="e5bb4d80-e8f9-42e6-8ffe-514abb88b6f6" providerId="ADAL" clId="{92EEE606-8F47-47E4-9B95-DEAB97C013DF}" dt="2023-10-16T22:03:35.504" v="13999" actId="1076"/>
          <ac:picMkLst>
            <pc:docMk/>
            <pc:sldMk cId="13098309" sldId="351"/>
            <ac:picMk id="33" creationId="{4F6F95B3-37AA-CFA2-3841-4818953F687F}"/>
          </ac:picMkLst>
        </pc:picChg>
      </pc:sldChg>
      <pc:sldChg chg="addSp delSp modSp new mod ord setBg setClrOvrMap">
        <pc:chgData name="Cheryl Waldron" userId="e5bb4d80-e8f9-42e6-8ffe-514abb88b6f6" providerId="ADAL" clId="{92EEE606-8F47-47E4-9B95-DEAB97C013DF}" dt="2023-10-16T22:29:53.844" v="14645" actId="113"/>
        <pc:sldMkLst>
          <pc:docMk/>
          <pc:sldMk cId="918972525" sldId="352"/>
        </pc:sldMkLst>
        <pc:spChg chg="add mod">
          <ac:chgData name="Cheryl Waldron" userId="e5bb4d80-e8f9-42e6-8ffe-514abb88b6f6" providerId="ADAL" clId="{92EEE606-8F47-47E4-9B95-DEAB97C013DF}" dt="2023-10-16T22:29:53.844" v="14645" actId="113"/>
          <ac:spMkLst>
            <pc:docMk/>
            <pc:sldMk cId="918972525" sldId="352"/>
            <ac:spMk id="2" creationId="{5579C977-2517-5C0D-CD9F-00BBD694A6F1}"/>
          </ac:spMkLst>
        </pc:spChg>
        <pc:spChg chg="add del">
          <ac:chgData name="Cheryl Waldron" userId="e5bb4d80-e8f9-42e6-8ffe-514abb88b6f6" providerId="ADAL" clId="{92EEE606-8F47-47E4-9B95-DEAB97C013DF}" dt="2023-10-16T13:11:42.293" v="471" actId="26606"/>
          <ac:spMkLst>
            <pc:docMk/>
            <pc:sldMk cId="918972525" sldId="352"/>
            <ac:spMk id="7" creationId="{66B332A4-D438-4773-A77F-5ED49A448D9D}"/>
          </ac:spMkLst>
        </pc:spChg>
        <pc:spChg chg="add del">
          <ac:chgData name="Cheryl Waldron" userId="e5bb4d80-e8f9-42e6-8ffe-514abb88b6f6" providerId="ADAL" clId="{92EEE606-8F47-47E4-9B95-DEAB97C013DF}" dt="2023-10-16T13:11:42.293" v="471" actId="26606"/>
          <ac:spMkLst>
            <pc:docMk/>
            <pc:sldMk cId="918972525" sldId="352"/>
            <ac:spMk id="9" creationId="{DF9AD32D-FF05-44F4-BD4D-9CEE89B71EB9}"/>
          </ac:spMkLst>
        </pc:spChg>
        <pc:spChg chg="add del">
          <ac:chgData name="Cheryl Waldron" userId="e5bb4d80-e8f9-42e6-8ffe-514abb88b6f6" providerId="ADAL" clId="{92EEE606-8F47-47E4-9B95-DEAB97C013DF}" dt="2023-10-16T13:11:28.795" v="466" actId="26606"/>
          <ac:spMkLst>
            <pc:docMk/>
            <pc:sldMk cId="918972525" sldId="352"/>
            <ac:spMk id="14" creationId="{787F4F1C-8D3D-4EC1-B72D-A0470A5A08B8}"/>
          </ac:spMkLst>
        </pc:spChg>
        <pc:spChg chg="add del">
          <ac:chgData name="Cheryl Waldron" userId="e5bb4d80-e8f9-42e6-8ffe-514abb88b6f6" providerId="ADAL" clId="{92EEE606-8F47-47E4-9B95-DEAB97C013DF}" dt="2023-10-16T13:11:34.563" v="468" actId="26606"/>
          <ac:spMkLst>
            <pc:docMk/>
            <pc:sldMk cId="918972525" sldId="352"/>
            <ac:spMk id="15" creationId="{B6924B03-77BD-EAE3-2854-43363FF8E6BB}"/>
          </ac:spMkLst>
        </pc:spChg>
        <pc:spChg chg="add del">
          <ac:chgData name="Cheryl Waldron" userId="e5bb4d80-e8f9-42e6-8ffe-514abb88b6f6" providerId="ADAL" clId="{92EEE606-8F47-47E4-9B95-DEAB97C013DF}" dt="2023-10-16T13:11:34.563" v="468" actId="26606"/>
          <ac:spMkLst>
            <pc:docMk/>
            <pc:sldMk cId="918972525" sldId="352"/>
            <ac:spMk id="17" creationId="{4D60F200-5EB0-B223-2439-C96C67F0FEE1}"/>
          </ac:spMkLst>
        </pc:spChg>
        <pc:spChg chg="add del">
          <ac:chgData name="Cheryl Waldron" userId="e5bb4d80-e8f9-42e6-8ffe-514abb88b6f6" providerId="ADAL" clId="{92EEE606-8F47-47E4-9B95-DEAB97C013DF}" dt="2023-10-16T13:11:34.563" v="468" actId="26606"/>
          <ac:spMkLst>
            <pc:docMk/>
            <pc:sldMk cId="918972525" sldId="352"/>
            <ac:spMk id="24" creationId="{1740453C-744F-DB3A-47EC-15EACE1DC117}"/>
          </ac:spMkLst>
        </pc:spChg>
        <pc:spChg chg="add del">
          <ac:chgData name="Cheryl Waldron" userId="e5bb4d80-e8f9-42e6-8ffe-514abb88b6f6" providerId="ADAL" clId="{92EEE606-8F47-47E4-9B95-DEAB97C013DF}" dt="2023-10-16T13:11:34.563" v="468" actId="26606"/>
          <ac:spMkLst>
            <pc:docMk/>
            <pc:sldMk cId="918972525" sldId="352"/>
            <ac:spMk id="25" creationId="{01EB5855-8EB7-1AE5-9030-5D0AA3C1AF4B}"/>
          </ac:spMkLst>
        </pc:spChg>
        <pc:spChg chg="add del">
          <ac:chgData name="Cheryl Waldron" userId="e5bb4d80-e8f9-42e6-8ffe-514abb88b6f6" providerId="ADAL" clId="{92EEE606-8F47-47E4-9B95-DEAB97C013DF}" dt="2023-10-16T13:11:42.262" v="470" actId="26606"/>
          <ac:spMkLst>
            <pc:docMk/>
            <pc:sldMk cId="918972525" sldId="352"/>
            <ac:spMk id="27" creationId="{C1DD1A8A-57D5-4A81-AD04-532B043C5611}"/>
          </ac:spMkLst>
        </pc:spChg>
        <pc:spChg chg="add del">
          <ac:chgData name="Cheryl Waldron" userId="e5bb4d80-e8f9-42e6-8ffe-514abb88b6f6" providerId="ADAL" clId="{92EEE606-8F47-47E4-9B95-DEAB97C013DF}" dt="2023-10-16T13:11:42.262" v="470" actId="26606"/>
          <ac:spMkLst>
            <pc:docMk/>
            <pc:sldMk cId="918972525" sldId="352"/>
            <ac:spMk id="29" creationId="{007891EC-4501-44ED-A8C8-B11B6DB767AB}"/>
          </ac:spMkLst>
        </pc:spChg>
        <pc:spChg chg="add">
          <ac:chgData name="Cheryl Waldron" userId="e5bb4d80-e8f9-42e6-8ffe-514abb88b6f6" providerId="ADAL" clId="{92EEE606-8F47-47E4-9B95-DEAB97C013DF}" dt="2023-10-16T13:11:42.293" v="471" actId="26606"/>
          <ac:spMkLst>
            <pc:docMk/>
            <pc:sldMk cId="918972525" sldId="352"/>
            <ac:spMk id="31" creationId="{787F4F1C-8D3D-4EC1-B72D-A0470A5A08B8}"/>
          </ac:spMkLst>
        </pc:spChg>
        <pc:grpChg chg="add del">
          <ac:chgData name="Cheryl Waldron" userId="e5bb4d80-e8f9-42e6-8ffe-514abb88b6f6" providerId="ADAL" clId="{92EEE606-8F47-47E4-9B95-DEAB97C013DF}" dt="2023-10-16T13:11:28.795" v="466" actId="26606"/>
          <ac:grpSpMkLst>
            <pc:docMk/>
            <pc:sldMk cId="918972525" sldId="352"/>
            <ac:grpSpMk id="16" creationId="{D1E3DD61-64DB-46AD-B249-E273CD86B051}"/>
          </ac:grpSpMkLst>
        </pc:grpChg>
        <pc:grpChg chg="add">
          <ac:chgData name="Cheryl Waldron" userId="e5bb4d80-e8f9-42e6-8ffe-514abb88b6f6" providerId="ADAL" clId="{92EEE606-8F47-47E4-9B95-DEAB97C013DF}" dt="2023-10-16T13:11:42.293" v="471" actId="26606"/>
          <ac:grpSpMkLst>
            <pc:docMk/>
            <pc:sldMk cId="918972525" sldId="352"/>
            <ac:grpSpMk id="32" creationId="{D1E3DD61-64DB-46AD-B249-E273CD86B051}"/>
          </ac:grpSpMkLst>
        </pc:grpChg>
        <pc:picChg chg="add del">
          <ac:chgData name="Cheryl Waldron" userId="e5bb4d80-e8f9-42e6-8ffe-514abb88b6f6" providerId="ADAL" clId="{92EEE606-8F47-47E4-9B95-DEAB97C013DF}" dt="2023-10-16T13:11:34.563" v="468" actId="26606"/>
          <ac:picMkLst>
            <pc:docMk/>
            <pc:sldMk cId="918972525" sldId="352"/>
            <ac:picMk id="11" creationId="{4F28FE0F-C8CF-EB75-AEE7-6F68335B150C}"/>
          </ac:picMkLst>
        </pc:picChg>
        <pc:picChg chg="add del">
          <ac:chgData name="Cheryl Waldron" userId="e5bb4d80-e8f9-42e6-8ffe-514abb88b6f6" providerId="ADAL" clId="{92EEE606-8F47-47E4-9B95-DEAB97C013DF}" dt="2023-10-16T13:11:42.262" v="470" actId="26606"/>
          <ac:picMkLst>
            <pc:docMk/>
            <pc:sldMk cId="918972525" sldId="352"/>
            <ac:picMk id="28" creationId="{B1DD503C-6A2E-F6B8-A84E-049A3C990024}"/>
          </ac:picMkLst>
        </pc:picChg>
      </pc:sldChg>
      <pc:sldChg chg="addSp delSp modSp mod">
        <pc:chgData name="Cheryl Waldron" userId="e5bb4d80-e8f9-42e6-8ffe-514abb88b6f6" providerId="ADAL" clId="{92EEE606-8F47-47E4-9B95-DEAB97C013DF}" dt="2023-10-16T22:31:07.251" v="14657" actId="2711"/>
        <pc:sldMkLst>
          <pc:docMk/>
          <pc:sldMk cId="4253251621" sldId="353"/>
        </pc:sldMkLst>
        <pc:spChg chg="add del mod">
          <ac:chgData name="Cheryl Waldron" userId="e5bb4d80-e8f9-42e6-8ffe-514abb88b6f6" providerId="ADAL" clId="{92EEE606-8F47-47E4-9B95-DEAB97C013DF}" dt="2023-10-16T15:12:52.227" v="1969" actId="21"/>
          <ac:spMkLst>
            <pc:docMk/>
            <pc:sldMk cId="4253251621" sldId="353"/>
            <ac:spMk id="2" creationId="{01EE42DE-A510-3AF2-93A6-03185AFE3C84}"/>
          </ac:spMkLst>
        </pc:spChg>
        <pc:spChg chg="ord">
          <ac:chgData name="Cheryl Waldron" userId="e5bb4d80-e8f9-42e6-8ffe-514abb88b6f6" providerId="ADAL" clId="{92EEE606-8F47-47E4-9B95-DEAB97C013DF}" dt="2023-10-16T15:22:02.510" v="2630" actId="26606"/>
          <ac:spMkLst>
            <pc:docMk/>
            <pc:sldMk cId="4253251621" sldId="353"/>
            <ac:spMk id="5" creationId="{257712A9-E77E-4829-B1B7-05749BF15A34}"/>
          </ac:spMkLst>
        </pc:spChg>
        <pc:spChg chg="add del mod">
          <ac:chgData name="Cheryl Waldron" userId="e5bb4d80-e8f9-42e6-8ffe-514abb88b6f6" providerId="ADAL" clId="{92EEE606-8F47-47E4-9B95-DEAB97C013DF}" dt="2023-10-16T15:15:06.558" v="2091" actId="21"/>
          <ac:spMkLst>
            <pc:docMk/>
            <pc:sldMk cId="4253251621" sldId="353"/>
            <ac:spMk id="7" creationId="{EBA6268B-9D00-AD0D-CF2D-8C7C1630388B}"/>
          </ac:spMkLst>
        </pc:spChg>
        <pc:spChg chg="add mod ord">
          <ac:chgData name="Cheryl Waldron" userId="e5bb4d80-e8f9-42e6-8ffe-514abb88b6f6" providerId="ADAL" clId="{92EEE606-8F47-47E4-9B95-DEAB97C013DF}" dt="2023-10-16T15:30:43.474" v="2826" actId="1076"/>
          <ac:spMkLst>
            <pc:docMk/>
            <pc:sldMk cId="4253251621" sldId="353"/>
            <ac:spMk id="8" creationId="{C183BDCC-5864-51AA-A155-EFA35C25B990}"/>
          </ac:spMkLst>
        </pc:spChg>
        <pc:spChg chg="mod ord">
          <ac:chgData name="Cheryl Waldron" userId="e5bb4d80-e8f9-42e6-8ffe-514abb88b6f6" providerId="ADAL" clId="{92EEE606-8F47-47E4-9B95-DEAB97C013DF}" dt="2023-10-16T22:31:07.251" v="14657" actId="2711"/>
          <ac:spMkLst>
            <pc:docMk/>
            <pc:sldMk cId="4253251621" sldId="353"/>
            <ac:spMk id="8197" creationId="{0B1D4F27-673E-8A01-BD5B-6375030152FD}"/>
          </ac:spMkLst>
        </pc:spChg>
        <pc:spChg chg="del">
          <ac:chgData name="Cheryl Waldron" userId="e5bb4d80-e8f9-42e6-8ffe-514abb88b6f6" providerId="ADAL" clId="{92EEE606-8F47-47E4-9B95-DEAB97C013DF}" dt="2023-10-16T13:20:51.227" v="793" actId="21"/>
          <ac:spMkLst>
            <pc:docMk/>
            <pc:sldMk cId="4253251621" sldId="353"/>
            <ac:spMk id="8198" creationId="{5727CBF7-3872-FA76-63E5-CF554179D015}"/>
          </ac:spMkLst>
        </pc:spChg>
        <pc:spChg chg="add del">
          <ac:chgData name="Cheryl Waldron" userId="e5bb4d80-e8f9-42e6-8ffe-514abb88b6f6" providerId="ADAL" clId="{92EEE606-8F47-47E4-9B95-DEAB97C013DF}" dt="2023-10-16T15:22:02.510" v="2630" actId="26606"/>
          <ac:spMkLst>
            <pc:docMk/>
            <pc:sldMk cId="4253251621" sldId="353"/>
            <ac:spMk id="8204" creationId="{131BAD53-4E89-4F62-BBB7-26359763ED39}"/>
          </ac:spMkLst>
        </pc:spChg>
        <pc:spChg chg="add del">
          <ac:chgData name="Cheryl Waldron" userId="e5bb4d80-e8f9-42e6-8ffe-514abb88b6f6" providerId="ADAL" clId="{92EEE606-8F47-47E4-9B95-DEAB97C013DF}" dt="2023-10-16T15:22:02.510" v="2630" actId="26606"/>
          <ac:spMkLst>
            <pc:docMk/>
            <pc:sldMk cId="4253251621" sldId="353"/>
            <ac:spMk id="8206" creationId="{62756DA2-40EB-4C6F-B962-5822FFB54FB6}"/>
          </ac:spMkLst>
        </pc:spChg>
        <pc:spChg chg="add del">
          <ac:chgData name="Cheryl Waldron" userId="e5bb4d80-e8f9-42e6-8ffe-514abb88b6f6" providerId="ADAL" clId="{92EEE606-8F47-47E4-9B95-DEAB97C013DF}" dt="2023-10-16T15:21:23.636" v="2604" actId="26606"/>
          <ac:spMkLst>
            <pc:docMk/>
            <pc:sldMk cId="4253251621" sldId="353"/>
            <ac:spMk id="8208" creationId="{B95B9BA8-1D69-4796-85F5-B6D0BD52354B}"/>
          </ac:spMkLst>
        </pc:spChg>
        <pc:spChg chg="add del">
          <ac:chgData name="Cheryl Waldron" userId="e5bb4d80-e8f9-42e6-8ffe-514abb88b6f6" providerId="ADAL" clId="{92EEE606-8F47-47E4-9B95-DEAB97C013DF}" dt="2023-10-16T15:21:35.053" v="2606" actId="26606"/>
          <ac:spMkLst>
            <pc:docMk/>
            <pc:sldMk cId="4253251621" sldId="353"/>
            <ac:spMk id="8210" creationId="{04812C46-200A-4DEB-A05E-3ED6C68C2387}"/>
          </ac:spMkLst>
        </pc:spChg>
        <pc:spChg chg="add del">
          <ac:chgData name="Cheryl Waldron" userId="e5bb4d80-e8f9-42e6-8ffe-514abb88b6f6" providerId="ADAL" clId="{92EEE606-8F47-47E4-9B95-DEAB97C013DF}" dt="2023-10-16T15:20:52.834" v="2591" actId="26606"/>
          <ac:spMkLst>
            <pc:docMk/>
            <pc:sldMk cId="4253251621" sldId="353"/>
            <ac:spMk id="8211" creationId="{5A0118C5-4F8D-4CF4-BADD-53FEACC6C42A}"/>
          </ac:spMkLst>
        </pc:spChg>
        <pc:spChg chg="add del">
          <ac:chgData name="Cheryl Waldron" userId="e5bb4d80-e8f9-42e6-8ffe-514abb88b6f6" providerId="ADAL" clId="{92EEE606-8F47-47E4-9B95-DEAB97C013DF}" dt="2023-10-16T15:21:35.053" v="2606" actId="26606"/>
          <ac:spMkLst>
            <pc:docMk/>
            <pc:sldMk cId="4253251621" sldId="353"/>
            <ac:spMk id="8212" creationId="{D1EA859B-E555-4109-94F3-6700E046E008}"/>
          </ac:spMkLst>
        </pc:spChg>
        <pc:spChg chg="add del">
          <ac:chgData name="Cheryl Waldron" userId="e5bb4d80-e8f9-42e6-8ffe-514abb88b6f6" providerId="ADAL" clId="{92EEE606-8F47-47E4-9B95-DEAB97C013DF}" dt="2023-10-16T15:22:02.510" v="2630" actId="26606"/>
          <ac:spMkLst>
            <pc:docMk/>
            <pc:sldMk cId="4253251621" sldId="353"/>
            <ac:spMk id="8214" creationId="{04812C46-200A-4DEB-A05E-3ED6C68C2387}"/>
          </ac:spMkLst>
        </pc:spChg>
        <pc:spChg chg="add del">
          <ac:chgData name="Cheryl Waldron" userId="e5bb4d80-e8f9-42e6-8ffe-514abb88b6f6" providerId="ADAL" clId="{92EEE606-8F47-47E4-9B95-DEAB97C013DF}" dt="2023-10-16T15:22:02.510" v="2630" actId="26606"/>
          <ac:spMkLst>
            <pc:docMk/>
            <pc:sldMk cId="4253251621" sldId="353"/>
            <ac:spMk id="8215" creationId="{D1EA859B-E555-4109-94F3-6700E046E008}"/>
          </ac:spMkLst>
        </pc:spChg>
        <pc:spChg chg="add del">
          <ac:chgData name="Cheryl Waldron" userId="e5bb4d80-e8f9-42e6-8ffe-514abb88b6f6" providerId="ADAL" clId="{92EEE606-8F47-47E4-9B95-DEAB97C013DF}" dt="2023-10-16T15:20:52.834" v="2591" actId="26606"/>
          <ac:spMkLst>
            <pc:docMk/>
            <pc:sldMk cId="4253251621" sldId="353"/>
            <ac:spMk id="8221" creationId="{EAED1919-54A1-41C9-B30B-A3FF3F58E38B}"/>
          </ac:spMkLst>
        </pc:spChg>
        <pc:spChg chg="add del">
          <ac:chgData name="Cheryl Waldron" userId="e5bb4d80-e8f9-42e6-8ffe-514abb88b6f6" providerId="ADAL" clId="{92EEE606-8F47-47E4-9B95-DEAB97C013DF}" dt="2023-10-16T15:20:52.834" v="2591" actId="26606"/>
          <ac:spMkLst>
            <pc:docMk/>
            <pc:sldMk cId="4253251621" sldId="353"/>
            <ac:spMk id="8227" creationId="{FFFEB18F-F81F-4CED-BE64-EB888A77C3B8}"/>
          </ac:spMkLst>
        </pc:spChg>
        <pc:spChg chg="add del">
          <ac:chgData name="Cheryl Waldron" userId="e5bb4d80-e8f9-42e6-8ffe-514abb88b6f6" providerId="ADAL" clId="{92EEE606-8F47-47E4-9B95-DEAB97C013DF}" dt="2023-10-16T15:20:59.765" v="2593" actId="26606"/>
          <ac:spMkLst>
            <pc:docMk/>
            <pc:sldMk cId="4253251621" sldId="353"/>
            <ac:spMk id="8400" creationId="{F35DB090-93B5-4581-8D71-BB3839684BFF}"/>
          </ac:spMkLst>
        </pc:spChg>
        <pc:spChg chg="add del">
          <ac:chgData name="Cheryl Waldron" userId="e5bb4d80-e8f9-42e6-8ffe-514abb88b6f6" providerId="ADAL" clId="{92EEE606-8F47-47E4-9B95-DEAB97C013DF}" dt="2023-10-16T15:20:59.765" v="2593" actId="26606"/>
          <ac:spMkLst>
            <pc:docMk/>
            <pc:sldMk cId="4253251621" sldId="353"/>
            <ac:spMk id="8401" creationId="{A0DE92DF-4769-4DE9-93FD-EE31271850CA}"/>
          </ac:spMkLst>
        </pc:spChg>
        <pc:spChg chg="add del">
          <ac:chgData name="Cheryl Waldron" userId="e5bb4d80-e8f9-42e6-8ffe-514abb88b6f6" providerId="ADAL" clId="{92EEE606-8F47-47E4-9B95-DEAB97C013DF}" dt="2023-10-16T15:21:06.706" v="2595" actId="26606"/>
          <ac:spMkLst>
            <pc:docMk/>
            <pc:sldMk cId="4253251621" sldId="353"/>
            <ac:spMk id="8403" creationId="{5A0118C5-4F8D-4CF4-BADD-53FEACC6C42A}"/>
          </ac:spMkLst>
        </pc:spChg>
        <pc:spChg chg="add del">
          <ac:chgData name="Cheryl Waldron" userId="e5bb4d80-e8f9-42e6-8ffe-514abb88b6f6" providerId="ADAL" clId="{92EEE606-8F47-47E4-9B95-DEAB97C013DF}" dt="2023-10-16T15:21:06.706" v="2595" actId="26606"/>
          <ac:spMkLst>
            <pc:docMk/>
            <pc:sldMk cId="4253251621" sldId="353"/>
            <ac:spMk id="8406" creationId="{EAED1919-54A1-41C9-B30B-A3FF3F58E38B}"/>
          </ac:spMkLst>
        </pc:spChg>
        <pc:spChg chg="add del">
          <ac:chgData name="Cheryl Waldron" userId="e5bb4d80-e8f9-42e6-8ffe-514abb88b6f6" providerId="ADAL" clId="{92EEE606-8F47-47E4-9B95-DEAB97C013DF}" dt="2023-10-16T15:21:06.706" v="2595" actId="26606"/>
          <ac:spMkLst>
            <pc:docMk/>
            <pc:sldMk cId="4253251621" sldId="353"/>
            <ac:spMk id="8408" creationId="{FFFEB18F-F81F-4CED-BE64-EB888A77C3B8}"/>
          </ac:spMkLst>
        </pc:spChg>
        <pc:spChg chg="add del">
          <ac:chgData name="Cheryl Waldron" userId="e5bb4d80-e8f9-42e6-8ffe-514abb88b6f6" providerId="ADAL" clId="{92EEE606-8F47-47E4-9B95-DEAB97C013DF}" dt="2023-10-16T15:21:09.658" v="2597" actId="26606"/>
          <ac:spMkLst>
            <pc:docMk/>
            <pc:sldMk cId="4253251621" sldId="353"/>
            <ac:spMk id="8411" creationId="{352BEC0E-22F8-46D0-9632-375DB541B06C}"/>
          </ac:spMkLst>
        </pc:spChg>
        <pc:spChg chg="add del">
          <ac:chgData name="Cheryl Waldron" userId="e5bb4d80-e8f9-42e6-8ffe-514abb88b6f6" providerId="ADAL" clId="{92EEE606-8F47-47E4-9B95-DEAB97C013DF}" dt="2023-10-16T15:21:09.658" v="2597" actId="26606"/>
          <ac:spMkLst>
            <pc:docMk/>
            <pc:sldMk cId="4253251621" sldId="353"/>
            <ac:spMk id="8412" creationId="{3FCFB1DE-0B7E-48CC-BA90-B2AB0889F9D6}"/>
          </ac:spMkLst>
        </pc:spChg>
        <pc:spChg chg="add del">
          <ac:chgData name="Cheryl Waldron" userId="e5bb4d80-e8f9-42e6-8ffe-514abb88b6f6" providerId="ADAL" clId="{92EEE606-8F47-47E4-9B95-DEAB97C013DF}" dt="2023-10-16T15:21:15.563" v="2599" actId="26606"/>
          <ac:spMkLst>
            <pc:docMk/>
            <pc:sldMk cId="4253251621" sldId="353"/>
            <ac:spMk id="8414" creationId="{F35DB090-93B5-4581-8D71-BB3839684BFF}"/>
          </ac:spMkLst>
        </pc:spChg>
        <pc:spChg chg="add del">
          <ac:chgData name="Cheryl Waldron" userId="e5bb4d80-e8f9-42e6-8ffe-514abb88b6f6" providerId="ADAL" clId="{92EEE606-8F47-47E4-9B95-DEAB97C013DF}" dt="2023-10-16T15:21:15.563" v="2599" actId="26606"/>
          <ac:spMkLst>
            <pc:docMk/>
            <pc:sldMk cId="4253251621" sldId="353"/>
            <ac:spMk id="8415" creationId="{A0DE92DF-4769-4DE9-93FD-EE31271850CA}"/>
          </ac:spMkLst>
        </pc:spChg>
        <pc:grpChg chg="add del">
          <ac:chgData name="Cheryl Waldron" userId="e5bb4d80-e8f9-42e6-8ffe-514abb88b6f6" providerId="ADAL" clId="{92EEE606-8F47-47E4-9B95-DEAB97C013DF}" dt="2023-10-16T15:20:52.834" v="2591" actId="26606"/>
          <ac:grpSpMkLst>
            <pc:docMk/>
            <pc:sldMk cId="4253251621" sldId="353"/>
            <ac:grpSpMk id="8213" creationId="{00C7DD97-49DC-4BFD-951D-CFF51B976DE9}"/>
          </ac:grpSpMkLst>
        </pc:grpChg>
        <pc:grpChg chg="add del">
          <ac:chgData name="Cheryl Waldron" userId="e5bb4d80-e8f9-42e6-8ffe-514abb88b6f6" providerId="ADAL" clId="{92EEE606-8F47-47E4-9B95-DEAB97C013DF}" dt="2023-10-16T15:20:52.834" v="2591" actId="26606"/>
          <ac:grpSpMkLst>
            <pc:docMk/>
            <pc:sldMk cId="4253251621" sldId="353"/>
            <ac:grpSpMk id="8217" creationId="{176786CF-68E6-476D-909E-8522718B7BE0}"/>
          </ac:grpSpMkLst>
        </pc:grpChg>
        <pc:grpChg chg="add del">
          <ac:chgData name="Cheryl Waldron" userId="e5bb4d80-e8f9-42e6-8ffe-514abb88b6f6" providerId="ADAL" clId="{92EEE606-8F47-47E4-9B95-DEAB97C013DF}" dt="2023-10-16T15:20:52.834" v="2591" actId="26606"/>
          <ac:grpSpMkLst>
            <pc:docMk/>
            <pc:sldMk cId="4253251621" sldId="353"/>
            <ac:grpSpMk id="8223" creationId="{00E015F5-1A99-4E40-BC3D-7707802996B5}"/>
          </ac:grpSpMkLst>
        </pc:grpChg>
        <pc:grpChg chg="add del">
          <ac:chgData name="Cheryl Waldron" userId="e5bb4d80-e8f9-42e6-8ffe-514abb88b6f6" providerId="ADAL" clId="{92EEE606-8F47-47E4-9B95-DEAB97C013DF}" dt="2023-10-16T15:20:52.834" v="2591" actId="26606"/>
          <ac:grpSpMkLst>
            <pc:docMk/>
            <pc:sldMk cId="4253251621" sldId="353"/>
            <ac:grpSpMk id="8229" creationId="{A04977CB-3825-471A-A590-C57F8C350306}"/>
          </ac:grpSpMkLst>
        </pc:grpChg>
        <pc:grpChg chg="add del">
          <ac:chgData name="Cheryl Waldron" userId="e5bb4d80-e8f9-42e6-8ffe-514abb88b6f6" providerId="ADAL" clId="{92EEE606-8F47-47E4-9B95-DEAB97C013DF}" dt="2023-10-16T15:21:06.706" v="2595" actId="26606"/>
          <ac:grpSpMkLst>
            <pc:docMk/>
            <pc:sldMk cId="4253251621" sldId="353"/>
            <ac:grpSpMk id="8404" creationId="{00C7DD97-49DC-4BFD-951D-CFF51B976DE9}"/>
          </ac:grpSpMkLst>
        </pc:grpChg>
        <pc:grpChg chg="add del">
          <ac:chgData name="Cheryl Waldron" userId="e5bb4d80-e8f9-42e6-8ffe-514abb88b6f6" providerId="ADAL" clId="{92EEE606-8F47-47E4-9B95-DEAB97C013DF}" dt="2023-10-16T15:21:06.706" v="2595" actId="26606"/>
          <ac:grpSpMkLst>
            <pc:docMk/>
            <pc:sldMk cId="4253251621" sldId="353"/>
            <ac:grpSpMk id="8405" creationId="{176786CF-68E6-476D-909E-8522718B7BE0}"/>
          </ac:grpSpMkLst>
        </pc:grpChg>
        <pc:grpChg chg="add del">
          <ac:chgData name="Cheryl Waldron" userId="e5bb4d80-e8f9-42e6-8ffe-514abb88b6f6" providerId="ADAL" clId="{92EEE606-8F47-47E4-9B95-DEAB97C013DF}" dt="2023-10-16T15:21:06.706" v="2595" actId="26606"/>
          <ac:grpSpMkLst>
            <pc:docMk/>
            <pc:sldMk cId="4253251621" sldId="353"/>
            <ac:grpSpMk id="8407" creationId="{00E015F5-1A99-4E40-BC3D-7707802996B5}"/>
          </ac:grpSpMkLst>
        </pc:grpChg>
        <pc:grpChg chg="add del">
          <ac:chgData name="Cheryl Waldron" userId="e5bb4d80-e8f9-42e6-8ffe-514abb88b6f6" providerId="ADAL" clId="{92EEE606-8F47-47E4-9B95-DEAB97C013DF}" dt="2023-10-16T15:21:06.706" v="2595" actId="26606"/>
          <ac:grpSpMkLst>
            <pc:docMk/>
            <pc:sldMk cId="4253251621" sldId="353"/>
            <ac:grpSpMk id="8409" creationId="{A04977CB-3825-471A-A590-C57F8C350306}"/>
          </ac:grpSpMkLst>
        </pc:grpChg>
        <pc:picChg chg="add mod ord">
          <ac:chgData name="Cheryl Waldron" userId="e5bb4d80-e8f9-42e6-8ffe-514abb88b6f6" providerId="ADAL" clId="{92EEE606-8F47-47E4-9B95-DEAB97C013DF}" dt="2023-10-16T16:01:34.093" v="4474" actId="1076"/>
          <ac:picMkLst>
            <pc:docMk/>
            <pc:sldMk cId="4253251621" sldId="353"/>
            <ac:picMk id="4" creationId="{D0CDE4F2-5B1C-2C30-08AA-D3A0A939D7F0}"/>
          </ac:picMkLst>
        </pc:picChg>
        <pc:picChg chg="del">
          <ac:chgData name="Cheryl Waldron" userId="e5bb4d80-e8f9-42e6-8ffe-514abb88b6f6" providerId="ADAL" clId="{92EEE606-8F47-47E4-9B95-DEAB97C013DF}" dt="2023-10-16T13:20:49.125" v="792" actId="21"/>
          <ac:picMkLst>
            <pc:docMk/>
            <pc:sldMk cId="4253251621" sldId="353"/>
            <ac:picMk id="6" creationId="{034989B8-A628-CC3A-083B-FCD09880389B}"/>
          </ac:picMkLst>
        </pc:picChg>
        <pc:picChg chg="add del mod">
          <ac:chgData name="Cheryl Waldron" userId="e5bb4d80-e8f9-42e6-8ffe-514abb88b6f6" providerId="ADAL" clId="{92EEE606-8F47-47E4-9B95-DEAB97C013DF}" dt="2023-10-16T15:21:16.562" v="2601" actId="22"/>
          <ac:picMkLst>
            <pc:docMk/>
            <pc:sldMk cId="4253251621" sldId="353"/>
            <ac:picMk id="10" creationId="{3C72183F-880E-DE83-6089-01B0E7EB7FFD}"/>
          </ac:picMkLst>
        </pc:picChg>
        <pc:picChg chg="add del mod">
          <ac:chgData name="Cheryl Waldron" userId="e5bb4d80-e8f9-42e6-8ffe-514abb88b6f6" providerId="ADAL" clId="{92EEE606-8F47-47E4-9B95-DEAB97C013DF}" dt="2023-10-16T15:28:49.598" v="2785" actId="21"/>
          <ac:picMkLst>
            <pc:docMk/>
            <pc:sldMk cId="4253251621" sldId="353"/>
            <ac:picMk id="12" creationId="{6AEB10B8-BC71-5487-BC77-67D0AF1BC4BD}"/>
          </ac:picMkLst>
        </pc:picChg>
      </pc:sldChg>
      <pc:sldChg chg="modSp mod">
        <pc:chgData name="Cheryl Waldron" userId="e5bb4d80-e8f9-42e6-8ffe-514abb88b6f6" providerId="ADAL" clId="{92EEE606-8F47-47E4-9B95-DEAB97C013DF}" dt="2023-10-16T22:25:53.089" v="14614" actId="2711"/>
        <pc:sldMkLst>
          <pc:docMk/>
          <pc:sldMk cId="2848831758" sldId="354"/>
        </pc:sldMkLst>
        <pc:spChg chg="mod">
          <ac:chgData name="Cheryl Waldron" userId="e5bb4d80-e8f9-42e6-8ffe-514abb88b6f6" providerId="ADAL" clId="{92EEE606-8F47-47E4-9B95-DEAB97C013DF}" dt="2023-10-16T22:25:53.089" v="14614" actId="2711"/>
          <ac:spMkLst>
            <pc:docMk/>
            <pc:sldMk cId="2848831758" sldId="354"/>
            <ac:spMk id="2" creationId="{5579C977-2517-5C0D-CD9F-00BBD694A6F1}"/>
          </ac:spMkLst>
        </pc:spChg>
      </pc:sldChg>
      <pc:sldChg chg="addSp delSp modSp new mod ord setBg setClrOvrMap">
        <pc:chgData name="Cheryl Waldron" userId="e5bb4d80-e8f9-42e6-8ffe-514abb88b6f6" providerId="ADAL" clId="{92EEE606-8F47-47E4-9B95-DEAB97C013DF}" dt="2023-10-16T22:12:55.969" v="14095" actId="14100"/>
        <pc:sldMkLst>
          <pc:docMk/>
          <pc:sldMk cId="1870201085" sldId="355"/>
        </pc:sldMkLst>
        <pc:spChg chg="add mod ord">
          <ac:chgData name="Cheryl Waldron" userId="e5bb4d80-e8f9-42e6-8ffe-514abb88b6f6" providerId="ADAL" clId="{92EEE606-8F47-47E4-9B95-DEAB97C013DF}" dt="2023-10-16T14:36:48.565" v="1589" actId="14100"/>
          <ac:spMkLst>
            <pc:docMk/>
            <pc:sldMk cId="1870201085" sldId="355"/>
            <ac:spMk id="2" creationId="{37843EDC-C2B1-1244-5676-FA5C9EA76BA3}"/>
          </ac:spMkLst>
        </pc:spChg>
        <pc:spChg chg="add mod">
          <ac:chgData name="Cheryl Waldron" userId="e5bb4d80-e8f9-42e6-8ffe-514abb88b6f6" providerId="ADAL" clId="{92EEE606-8F47-47E4-9B95-DEAB97C013DF}" dt="2023-10-16T22:12:44.528" v="14093" actId="255"/>
          <ac:spMkLst>
            <pc:docMk/>
            <pc:sldMk cId="1870201085" sldId="355"/>
            <ac:spMk id="4" creationId="{7ACB703E-080C-0D7D-0531-E5F7575D9602}"/>
          </ac:spMkLst>
        </pc:spChg>
        <pc:spChg chg="add mod">
          <ac:chgData name="Cheryl Waldron" userId="e5bb4d80-e8f9-42e6-8ffe-514abb88b6f6" providerId="ADAL" clId="{92EEE606-8F47-47E4-9B95-DEAB97C013DF}" dt="2023-10-16T22:12:55.969" v="14095" actId="14100"/>
          <ac:spMkLst>
            <pc:docMk/>
            <pc:sldMk cId="1870201085" sldId="355"/>
            <ac:spMk id="5" creationId="{70FB9B9F-C97F-7A65-31D2-C54F69DFDBFA}"/>
          </ac:spMkLst>
        </pc:spChg>
        <pc:spChg chg="add del">
          <ac:chgData name="Cheryl Waldron" userId="e5bb4d80-e8f9-42e6-8ffe-514abb88b6f6" providerId="ADAL" clId="{92EEE606-8F47-47E4-9B95-DEAB97C013DF}" dt="2023-10-16T14:24:45.559" v="991" actId="26606"/>
          <ac:spMkLst>
            <pc:docMk/>
            <pc:sldMk cId="1870201085" sldId="355"/>
            <ac:spMk id="8" creationId="{C1DD1A8A-57D5-4A81-AD04-532B043C5611}"/>
          </ac:spMkLst>
        </pc:spChg>
        <pc:spChg chg="add mod">
          <ac:chgData name="Cheryl Waldron" userId="e5bb4d80-e8f9-42e6-8ffe-514abb88b6f6" providerId="ADAL" clId="{92EEE606-8F47-47E4-9B95-DEAB97C013DF}" dt="2023-10-16T22:12:37.839" v="14092" actId="27636"/>
          <ac:spMkLst>
            <pc:docMk/>
            <pc:sldMk cId="1870201085" sldId="355"/>
            <ac:spMk id="9" creationId="{81B45ABA-0ED2-3A7A-B9B6-93A9CE9B02FF}"/>
          </ac:spMkLst>
        </pc:spChg>
        <pc:spChg chg="add del">
          <ac:chgData name="Cheryl Waldron" userId="e5bb4d80-e8f9-42e6-8ffe-514abb88b6f6" providerId="ADAL" clId="{92EEE606-8F47-47E4-9B95-DEAB97C013DF}" dt="2023-10-16T14:24:45.559" v="991" actId="26606"/>
          <ac:spMkLst>
            <pc:docMk/>
            <pc:sldMk cId="1870201085" sldId="355"/>
            <ac:spMk id="10" creationId="{007891EC-4501-44ED-A8C8-B11B6DB767AB}"/>
          </ac:spMkLst>
        </pc:spChg>
        <pc:spChg chg="add">
          <ac:chgData name="Cheryl Waldron" userId="e5bb4d80-e8f9-42e6-8ffe-514abb88b6f6" providerId="ADAL" clId="{92EEE606-8F47-47E4-9B95-DEAB97C013DF}" dt="2023-10-16T14:24:45.571" v="992" actId="26606"/>
          <ac:spMkLst>
            <pc:docMk/>
            <pc:sldMk cId="1870201085" sldId="355"/>
            <ac:spMk id="12" creationId="{71B2258F-86CA-4D4D-8270-BC05FCDEBFB3}"/>
          </ac:spMkLst>
        </pc:spChg>
        <pc:picChg chg="add mod">
          <ac:chgData name="Cheryl Waldron" userId="e5bb4d80-e8f9-42e6-8ffe-514abb88b6f6" providerId="ADAL" clId="{92EEE606-8F47-47E4-9B95-DEAB97C013DF}" dt="2023-10-16T16:51:22.016" v="6562" actId="1076"/>
          <ac:picMkLst>
            <pc:docMk/>
            <pc:sldMk cId="1870201085" sldId="355"/>
            <ac:picMk id="3" creationId="{B77CC476-671D-AD60-09F0-0C9CE9DD8D16}"/>
          </ac:picMkLst>
        </pc:picChg>
        <pc:picChg chg="add del mod">
          <ac:chgData name="Cheryl Waldron" userId="e5bb4d80-e8f9-42e6-8ffe-514abb88b6f6" providerId="ADAL" clId="{92EEE606-8F47-47E4-9B95-DEAB97C013DF}" dt="2023-10-16T21:23:36.289" v="11725" actId="21"/>
          <ac:picMkLst>
            <pc:docMk/>
            <pc:sldMk cId="1870201085" sldId="355"/>
            <ac:picMk id="7" creationId="{866678FA-3C7C-E0D4-05BA-50B982CB4119}"/>
          </ac:picMkLst>
        </pc:picChg>
      </pc:sldChg>
      <pc:sldChg chg="addSp modSp new del mod">
        <pc:chgData name="Cheryl Waldron" userId="e5bb4d80-e8f9-42e6-8ffe-514abb88b6f6" providerId="ADAL" clId="{92EEE606-8F47-47E4-9B95-DEAB97C013DF}" dt="2023-10-16T14:27:05.371" v="1105" actId="2696"/>
        <pc:sldMkLst>
          <pc:docMk/>
          <pc:sldMk cId="2057392345" sldId="356"/>
        </pc:sldMkLst>
        <pc:spChg chg="add mod">
          <ac:chgData name="Cheryl Waldron" userId="e5bb4d80-e8f9-42e6-8ffe-514abb88b6f6" providerId="ADAL" clId="{92EEE606-8F47-47E4-9B95-DEAB97C013DF}" dt="2023-10-16T14:26:13.961" v="1063" actId="1076"/>
          <ac:spMkLst>
            <pc:docMk/>
            <pc:sldMk cId="2057392345" sldId="356"/>
            <ac:spMk id="2" creationId="{85687130-4062-ACFC-E210-661D74BA9789}"/>
          </ac:spMkLst>
        </pc:spChg>
      </pc:sldChg>
      <pc:sldChg chg="addSp delSp modSp mod ord">
        <pc:chgData name="Cheryl Waldron" userId="e5bb4d80-e8f9-42e6-8ffe-514abb88b6f6" providerId="ADAL" clId="{92EEE606-8F47-47E4-9B95-DEAB97C013DF}" dt="2023-10-16T22:25:10.214" v="14610" actId="1076"/>
        <pc:sldMkLst>
          <pc:docMk/>
          <pc:sldMk cId="1203808794" sldId="357"/>
        </pc:sldMkLst>
        <pc:spChg chg="mod">
          <ac:chgData name="Cheryl Waldron" userId="e5bb4d80-e8f9-42e6-8ffe-514abb88b6f6" providerId="ADAL" clId="{92EEE606-8F47-47E4-9B95-DEAB97C013DF}" dt="2023-10-16T14:26:57.566" v="1104" actId="20577"/>
          <ac:spMkLst>
            <pc:docMk/>
            <pc:sldMk cId="1203808794" sldId="357"/>
            <ac:spMk id="2" creationId="{D00151F3-611E-259D-D21B-6DE3EB5BF4C3}"/>
          </ac:spMkLst>
        </pc:spChg>
        <pc:spChg chg="add del mod">
          <ac:chgData name="Cheryl Waldron" userId="e5bb4d80-e8f9-42e6-8ffe-514abb88b6f6" providerId="ADAL" clId="{92EEE606-8F47-47E4-9B95-DEAB97C013DF}" dt="2023-10-16T14:34:25.415" v="1580" actId="21"/>
          <ac:spMkLst>
            <pc:docMk/>
            <pc:sldMk cId="1203808794" sldId="357"/>
            <ac:spMk id="3" creationId="{C871CCDA-C51E-3A6A-129F-0BBC368A5331}"/>
          </ac:spMkLst>
        </pc:spChg>
        <pc:spChg chg="add del mod">
          <ac:chgData name="Cheryl Waldron" userId="e5bb4d80-e8f9-42e6-8ffe-514abb88b6f6" providerId="ADAL" clId="{92EEE606-8F47-47E4-9B95-DEAB97C013DF}" dt="2023-10-16T14:33:25.434" v="1563" actId="21"/>
          <ac:spMkLst>
            <pc:docMk/>
            <pc:sldMk cId="1203808794" sldId="357"/>
            <ac:spMk id="4" creationId="{7B5BEA6B-3083-D7F8-4A4B-C3138FBA5C7A}"/>
          </ac:spMkLst>
        </pc:spChg>
        <pc:spChg chg="add del mod">
          <ac:chgData name="Cheryl Waldron" userId="e5bb4d80-e8f9-42e6-8ffe-514abb88b6f6" providerId="ADAL" clId="{92EEE606-8F47-47E4-9B95-DEAB97C013DF}" dt="2023-10-16T14:33:27.424" v="1564" actId="21"/>
          <ac:spMkLst>
            <pc:docMk/>
            <pc:sldMk cId="1203808794" sldId="357"/>
            <ac:spMk id="7" creationId="{7BAF7AA7-037A-1B14-AFFB-A8D5AB3BD0CF}"/>
          </ac:spMkLst>
        </pc:spChg>
        <pc:spChg chg="add del mod">
          <ac:chgData name="Cheryl Waldron" userId="e5bb4d80-e8f9-42e6-8ffe-514abb88b6f6" providerId="ADAL" clId="{92EEE606-8F47-47E4-9B95-DEAB97C013DF}" dt="2023-10-16T14:33:29.826" v="1565" actId="21"/>
          <ac:spMkLst>
            <pc:docMk/>
            <pc:sldMk cId="1203808794" sldId="357"/>
            <ac:spMk id="8" creationId="{0F537B61-B990-8F8F-515C-363B96185B19}"/>
          </ac:spMkLst>
        </pc:spChg>
        <pc:spChg chg="add del mod">
          <ac:chgData name="Cheryl Waldron" userId="e5bb4d80-e8f9-42e6-8ffe-514abb88b6f6" providerId="ADAL" clId="{92EEE606-8F47-47E4-9B95-DEAB97C013DF}" dt="2023-10-16T14:34:22.033" v="1579" actId="21"/>
          <ac:spMkLst>
            <pc:docMk/>
            <pc:sldMk cId="1203808794" sldId="357"/>
            <ac:spMk id="9" creationId="{01BCB0D5-65C6-A14E-2B17-229A4C1D480E}"/>
          </ac:spMkLst>
        </pc:spChg>
        <pc:spChg chg="add mod">
          <ac:chgData name="Cheryl Waldron" userId="e5bb4d80-e8f9-42e6-8ffe-514abb88b6f6" providerId="ADAL" clId="{92EEE606-8F47-47E4-9B95-DEAB97C013DF}" dt="2023-10-16T14:58:47.572" v="1944"/>
          <ac:spMkLst>
            <pc:docMk/>
            <pc:sldMk cId="1203808794" sldId="357"/>
            <ac:spMk id="10" creationId="{00DDF667-1996-B876-C01A-37A1F9EB8171}"/>
          </ac:spMkLst>
        </pc:spChg>
        <pc:spChg chg="add mod">
          <ac:chgData name="Cheryl Waldron" userId="e5bb4d80-e8f9-42e6-8ffe-514abb88b6f6" providerId="ADAL" clId="{92EEE606-8F47-47E4-9B95-DEAB97C013DF}" dt="2023-10-16T21:41:58.411" v="12701" actId="20577"/>
          <ac:spMkLst>
            <pc:docMk/>
            <pc:sldMk cId="1203808794" sldId="357"/>
            <ac:spMk id="17" creationId="{481945AE-81DD-74C6-2021-3A20D9CBC6DD}"/>
          </ac:spMkLst>
        </pc:spChg>
        <pc:spChg chg="add mod">
          <ac:chgData name="Cheryl Waldron" userId="e5bb4d80-e8f9-42e6-8ffe-514abb88b6f6" providerId="ADAL" clId="{92EEE606-8F47-47E4-9B95-DEAB97C013DF}" dt="2023-10-16T22:25:10.214" v="14610" actId="1076"/>
          <ac:spMkLst>
            <pc:docMk/>
            <pc:sldMk cId="1203808794" sldId="357"/>
            <ac:spMk id="19" creationId="{8A050150-5738-96F8-86CF-DB27422F7318}"/>
          </ac:spMkLst>
        </pc:spChg>
        <pc:spChg chg="mod">
          <ac:chgData name="Cheryl Waldron" userId="e5bb4d80-e8f9-42e6-8ffe-514abb88b6f6" providerId="ADAL" clId="{92EEE606-8F47-47E4-9B95-DEAB97C013DF}" dt="2023-10-16T22:25:05.239" v="14609" actId="14100"/>
          <ac:spMkLst>
            <pc:docMk/>
            <pc:sldMk cId="1203808794" sldId="357"/>
            <ac:spMk id="8197" creationId="{0B1D4F27-673E-8A01-BD5B-6375030152FD}"/>
          </ac:spMkLst>
        </pc:spChg>
        <pc:picChg chg="del">
          <ac:chgData name="Cheryl Waldron" userId="e5bb4d80-e8f9-42e6-8ffe-514abb88b6f6" providerId="ADAL" clId="{92EEE606-8F47-47E4-9B95-DEAB97C013DF}" dt="2023-10-16T14:26:36.840" v="1064" actId="21"/>
          <ac:picMkLst>
            <pc:docMk/>
            <pc:sldMk cId="1203808794" sldId="357"/>
            <ac:picMk id="6" creationId="{8ECF4D99-4A9E-BDAD-A0B2-3E6CE19A5FCF}"/>
          </ac:picMkLst>
        </pc:picChg>
        <pc:picChg chg="add del">
          <ac:chgData name="Cheryl Waldron" userId="e5bb4d80-e8f9-42e6-8ffe-514abb88b6f6" providerId="ADAL" clId="{92EEE606-8F47-47E4-9B95-DEAB97C013DF}" dt="2023-10-16T14:58:52.790" v="1946" actId="21"/>
          <ac:picMkLst>
            <pc:docMk/>
            <pc:sldMk cId="1203808794" sldId="357"/>
            <ac:picMk id="12" creationId="{45DB88C8-23D8-BEB4-4390-AABC8F0FDC2D}"/>
          </ac:picMkLst>
        </pc:picChg>
        <pc:picChg chg="add mod">
          <ac:chgData name="Cheryl Waldron" userId="e5bb4d80-e8f9-42e6-8ffe-514abb88b6f6" providerId="ADAL" clId="{92EEE606-8F47-47E4-9B95-DEAB97C013DF}" dt="2023-10-16T21:25:21.259" v="11775" actId="1076"/>
          <ac:picMkLst>
            <pc:docMk/>
            <pc:sldMk cId="1203808794" sldId="357"/>
            <ac:picMk id="14" creationId="{FA763F76-ED28-5384-BA07-302B4801CF53}"/>
          </ac:picMkLst>
        </pc:picChg>
        <pc:picChg chg="add del mod">
          <ac:chgData name="Cheryl Waldron" userId="e5bb4d80-e8f9-42e6-8ffe-514abb88b6f6" providerId="ADAL" clId="{92EEE606-8F47-47E4-9B95-DEAB97C013DF}" dt="2023-10-16T21:22:02.826" v="11721" actId="21"/>
          <ac:picMkLst>
            <pc:docMk/>
            <pc:sldMk cId="1203808794" sldId="357"/>
            <ac:picMk id="16" creationId="{DCF40C46-E751-07D6-34B7-9348073E1E23}"/>
          </ac:picMkLst>
        </pc:picChg>
        <pc:picChg chg="add mod">
          <ac:chgData name="Cheryl Waldron" userId="e5bb4d80-e8f9-42e6-8ffe-514abb88b6f6" providerId="ADAL" clId="{92EEE606-8F47-47E4-9B95-DEAB97C013DF}" dt="2023-10-16T21:33:12.618" v="11899" actId="1076"/>
          <ac:picMkLst>
            <pc:docMk/>
            <pc:sldMk cId="1203808794" sldId="357"/>
            <ac:picMk id="18" creationId="{41BF7449-7D69-A362-31EF-CD51751826B6}"/>
          </ac:picMkLst>
        </pc:picChg>
      </pc:sldChg>
      <pc:sldChg chg="addSp delSp modSp new mod setBg">
        <pc:chgData name="Cheryl Waldron" userId="e5bb4d80-e8f9-42e6-8ffe-514abb88b6f6" providerId="ADAL" clId="{92EEE606-8F47-47E4-9B95-DEAB97C013DF}" dt="2023-10-16T22:30:50.572" v="14655" actId="1076"/>
        <pc:sldMkLst>
          <pc:docMk/>
          <pc:sldMk cId="2384242731" sldId="358"/>
        </pc:sldMkLst>
        <pc:spChg chg="del">
          <ac:chgData name="Cheryl Waldron" userId="e5bb4d80-e8f9-42e6-8ffe-514abb88b6f6" providerId="ADAL" clId="{92EEE606-8F47-47E4-9B95-DEAB97C013DF}" dt="2023-10-16T15:28:22.938" v="2779" actId="21"/>
          <ac:spMkLst>
            <pc:docMk/>
            <pc:sldMk cId="2384242731" sldId="358"/>
            <ac:spMk id="2" creationId="{28A101B2-889C-91D4-615C-993700D3866F}"/>
          </ac:spMkLst>
        </pc:spChg>
        <pc:spChg chg="del">
          <ac:chgData name="Cheryl Waldron" userId="e5bb4d80-e8f9-42e6-8ffe-514abb88b6f6" providerId="ADAL" clId="{92EEE606-8F47-47E4-9B95-DEAB97C013DF}" dt="2023-10-16T15:28:17.996" v="2778"/>
          <ac:spMkLst>
            <pc:docMk/>
            <pc:sldMk cId="2384242731" sldId="358"/>
            <ac:spMk id="3" creationId="{0A984991-457B-CC91-B130-E86F01AB39A3}"/>
          </ac:spMkLst>
        </pc:spChg>
        <pc:spChg chg="add mod">
          <ac:chgData name="Cheryl Waldron" userId="e5bb4d80-e8f9-42e6-8ffe-514abb88b6f6" providerId="ADAL" clId="{92EEE606-8F47-47E4-9B95-DEAB97C013DF}" dt="2023-10-16T22:30:50.572" v="14655" actId="1076"/>
          <ac:spMkLst>
            <pc:docMk/>
            <pc:sldMk cId="2384242731" sldId="358"/>
            <ac:spMk id="5" creationId="{B9EB7865-234A-8E8E-A20D-7A546C8D4774}"/>
          </ac:spMkLst>
        </pc:spChg>
        <pc:spChg chg="del mod">
          <ac:chgData name="Cheryl Waldron" userId="e5bb4d80-e8f9-42e6-8ffe-514abb88b6f6" providerId="ADAL" clId="{92EEE606-8F47-47E4-9B95-DEAB97C013DF}" dt="2023-10-16T15:29:30.935" v="2791" actId="21"/>
          <ac:spMkLst>
            <pc:docMk/>
            <pc:sldMk cId="2384242731" sldId="358"/>
            <ac:spMk id="6" creationId="{D76D1EC8-2F29-AC65-F68A-F08E935B7FEA}"/>
          </ac:spMkLst>
        </pc:spChg>
        <pc:spChg chg="add mod">
          <ac:chgData name="Cheryl Waldron" userId="e5bb4d80-e8f9-42e6-8ffe-514abb88b6f6" providerId="ADAL" clId="{92EEE606-8F47-47E4-9B95-DEAB97C013DF}" dt="2023-10-16T15:42:47.018" v="3770" actId="14100"/>
          <ac:spMkLst>
            <pc:docMk/>
            <pc:sldMk cId="2384242731" sldId="358"/>
            <ac:spMk id="7" creationId="{BEBA22E5-07FF-D465-55C5-ECE6EA65A82D}"/>
          </ac:spMkLst>
        </pc:spChg>
        <pc:spChg chg="add mod">
          <ac:chgData name="Cheryl Waldron" userId="e5bb4d80-e8f9-42e6-8ffe-514abb88b6f6" providerId="ADAL" clId="{92EEE606-8F47-47E4-9B95-DEAB97C013DF}" dt="2023-10-16T15:43:12.849" v="3773" actId="1076"/>
          <ac:spMkLst>
            <pc:docMk/>
            <pc:sldMk cId="2384242731" sldId="358"/>
            <ac:spMk id="8" creationId="{D6027017-7209-CC7F-5B08-76E13CEABF40}"/>
          </ac:spMkLst>
        </pc:spChg>
        <pc:spChg chg="add">
          <ac:chgData name="Cheryl Waldron" userId="e5bb4d80-e8f9-42e6-8ffe-514abb88b6f6" providerId="ADAL" clId="{92EEE606-8F47-47E4-9B95-DEAB97C013DF}" dt="2023-10-16T15:28:43.614" v="2784" actId="26606"/>
          <ac:spMkLst>
            <pc:docMk/>
            <pc:sldMk cId="2384242731" sldId="358"/>
            <ac:spMk id="9" creationId="{5F879AC3-D4CE-493C-ADC7-06205677F4F8}"/>
          </ac:spMkLst>
        </pc:spChg>
        <pc:spChg chg="add del mod">
          <ac:chgData name="Cheryl Waldron" userId="e5bb4d80-e8f9-42e6-8ffe-514abb88b6f6" providerId="ADAL" clId="{92EEE606-8F47-47E4-9B95-DEAB97C013DF}" dt="2023-10-16T20:21:29.399" v="8986" actId="21"/>
          <ac:spMkLst>
            <pc:docMk/>
            <pc:sldMk cId="2384242731" sldId="358"/>
            <ac:spMk id="10" creationId="{2F826121-A868-920D-BC00-E43D6CC3D3D6}"/>
          </ac:spMkLst>
        </pc:spChg>
        <pc:spChg chg="add">
          <ac:chgData name="Cheryl Waldron" userId="e5bb4d80-e8f9-42e6-8ffe-514abb88b6f6" providerId="ADAL" clId="{92EEE606-8F47-47E4-9B95-DEAB97C013DF}" dt="2023-10-16T15:28:43.614" v="2784" actId="26606"/>
          <ac:spMkLst>
            <pc:docMk/>
            <pc:sldMk cId="2384242731" sldId="358"/>
            <ac:spMk id="11" creationId="{736F0DFD-0954-464F-BF12-DD2E6F6E0380}"/>
          </ac:spMkLst>
        </pc:spChg>
        <pc:picChg chg="add del mod">
          <ac:chgData name="Cheryl Waldron" userId="e5bb4d80-e8f9-42e6-8ffe-514abb88b6f6" providerId="ADAL" clId="{92EEE606-8F47-47E4-9B95-DEAB97C013DF}" dt="2023-10-16T20:21:24.092" v="8984" actId="21"/>
          <ac:picMkLst>
            <pc:docMk/>
            <pc:sldMk cId="2384242731" sldId="358"/>
            <ac:picMk id="4" creationId="{026BF124-AF05-011C-B6EC-762EABD2B6D6}"/>
          </ac:picMkLst>
        </pc:picChg>
        <pc:picChg chg="add del mod">
          <ac:chgData name="Cheryl Waldron" userId="e5bb4d80-e8f9-42e6-8ffe-514abb88b6f6" providerId="ADAL" clId="{92EEE606-8F47-47E4-9B95-DEAB97C013DF}" dt="2023-10-16T20:22:01.833" v="8991" actId="21"/>
          <ac:picMkLst>
            <pc:docMk/>
            <pc:sldMk cId="2384242731" sldId="358"/>
            <ac:picMk id="13" creationId="{D7C26C92-88AF-59A9-8A74-C9E6D42D677F}"/>
          </ac:picMkLst>
        </pc:picChg>
        <pc:picChg chg="add mod">
          <ac:chgData name="Cheryl Waldron" userId="e5bb4d80-e8f9-42e6-8ffe-514abb88b6f6" providerId="ADAL" clId="{92EEE606-8F47-47E4-9B95-DEAB97C013DF}" dt="2023-10-16T20:22:22.022" v="8993" actId="1076"/>
          <ac:picMkLst>
            <pc:docMk/>
            <pc:sldMk cId="2384242731" sldId="358"/>
            <ac:picMk id="15" creationId="{0F3E9676-D457-AADD-4727-FFDF513B592E}"/>
          </ac:picMkLst>
        </pc:picChg>
      </pc:sldChg>
      <pc:sldChg chg="delSp modSp del mod">
        <pc:chgData name="Cheryl Waldron" userId="e5bb4d80-e8f9-42e6-8ffe-514abb88b6f6" providerId="ADAL" clId="{92EEE606-8F47-47E4-9B95-DEAB97C013DF}" dt="2023-10-16T15:24:49.523" v="2668" actId="2696"/>
        <pc:sldMkLst>
          <pc:docMk/>
          <pc:sldMk cId="3091602549" sldId="358"/>
        </pc:sldMkLst>
        <pc:spChg chg="del mod">
          <ac:chgData name="Cheryl Waldron" userId="e5bb4d80-e8f9-42e6-8ffe-514abb88b6f6" providerId="ADAL" clId="{92EEE606-8F47-47E4-9B95-DEAB97C013DF}" dt="2023-10-16T15:24:45.987" v="2667" actId="21"/>
          <ac:spMkLst>
            <pc:docMk/>
            <pc:sldMk cId="3091602549" sldId="358"/>
            <ac:spMk id="2" creationId="{5579C977-2517-5C0D-CD9F-00BBD694A6F1}"/>
          </ac:spMkLst>
        </pc:spChg>
      </pc:sldChg>
      <pc:sldChg chg="addSp delSp modSp new mod setBg setClrOvrMap">
        <pc:chgData name="Cheryl Waldron" userId="e5bb4d80-e8f9-42e6-8ffe-514abb88b6f6" providerId="ADAL" clId="{92EEE606-8F47-47E4-9B95-DEAB97C013DF}" dt="2023-10-16T16:40:12.861" v="6282" actId="20577"/>
        <pc:sldMkLst>
          <pc:docMk/>
          <pc:sldMk cId="1414922750" sldId="359"/>
        </pc:sldMkLst>
        <pc:spChg chg="add mod ord">
          <ac:chgData name="Cheryl Waldron" userId="e5bb4d80-e8f9-42e6-8ffe-514abb88b6f6" providerId="ADAL" clId="{92EEE606-8F47-47E4-9B95-DEAB97C013DF}" dt="2023-10-16T15:51:32.727" v="4083" actId="26606"/>
          <ac:spMkLst>
            <pc:docMk/>
            <pc:sldMk cId="1414922750" sldId="359"/>
            <ac:spMk id="2" creationId="{00DA1BCD-2907-83F7-3D92-6D9C16945888}"/>
          </ac:spMkLst>
        </pc:spChg>
        <pc:spChg chg="add del mod">
          <ac:chgData name="Cheryl Waldron" userId="e5bb4d80-e8f9-42e6-8ffe-514abb88b6f6" providerId="ADAL" clId="{92EEE606-8F47-47E4-9B95-DEAB97C013DF}" dt="2023-10-16T15:49:20.568" v="4045" actId="21"/>
          <ac:spMkLst>
            <pc:docMk/>
            <pc:sldMk cId="1414922750" sldId="359"/>
            <ac:spMk id="3" creationId="{E4E973B6-1031-D1C9-0EBF-2160BF450962}"/>
          </ac:spMkLst>
        </pc:spChg>
        <pc:spChg chg="add del mod">
          <ac:chgData name="Cheryl Waldron" userId="e5bb4d80-e8f9-42e6-8ffe-514abb88b6f6" providerId="ADAL" clId="{92EEE606-8F47-47E4-9B95-DEAB97C013DF}" dt="2023-10-16T15:49:22.312" v="4046" actId="21"/>
          <ac:spMkLst>
            <pc:docMk/>
            <pc:sldMk cId="1414922750" sldId="359"/>
            <ac:spMk id="4" creationId="{4C37851B-2937-C75F-AA55-8362ECCDD264}"/>
          </ac:spMkLst>
        </pc:spChg>
        <pc:spChg chg="add del mod">
          <ac:chgData name="Cheryl Waldron" userId="e5bb4d80-e8f9-42e6-8ffe-514abb88b6f6" providerId="ADAL" clId="{92EEE606-8F47-47E4-9B95-DEAB97C013DF}" dt="2023-10-16T15:49:24.294" v="4047" actId="21"/>
          <ac:spMkLst>
            <pc:docMk/>
            <pc:sldMk cId="1414922750" sldId="359"/>
            <ac:spMk id="5" creationId="{A6E5CC76-B5C8-2E9A-BC77-A461B42ACDF6}"/>
          </ac:spMkLst>
        </pc:spChg>
        <pc:spChg chg="del">
          <ac:chgData name="Cheryl Waldron" userId="e5bb4d80-e8f9-42e6-8ffe-514abb88b6f6" providerId="ADAL" clId="{92EEE606-8F47-47E4-9B95-DEAB97C013DF}" dt="2023-10-16T15:48:29.555" v="4037"/>
          <ac:spMkLst>
            <pc:docMk/>
            <pc:sldMk cId="1414922750" sldId="359"/>
            <ac:spMk id="6" creationId="{198A26CE-9853-12B0-099B-EC086D06BB03}"/>
          </ac:spMkLst>
        </pc:spChg>
        <pc:spChg chg="add del">
          <ac:chgData name="Cheryl Waldron" userId="e5bb4d80-e8f9-42e6-8ffe-514abb88b6f6" providerId="ADAL" clId="{92EEE606-8F47-47E4-9B95-DEAB97C013DF}" dt="2023-10-16T15:49:48.102" v="4050" actId="26606"/>
          <ac:spMkLst>
            <pc:docMk/>
            <pc:sldMk cId="1414922750" sldId="359"/>
            <ac:spMk id="8" creationId="{8870DEF6-46A2-D4F8-8BE6-91165D93ECC4}"/>
          </ac:spMkLst>
        </pc:spChg>
        <pc:spChg chg="add del">
          <ac:chgData name="Cheryl Waldron" userId="e5bb4d80-e8f9-42e6-8ffe-514abb88b6f6" providerId="ADAL" clId="{92EEE606-8F47-47E4-9B95-DEAB97C013DF}" dt="2023-10-16T15:51:32.727" v="4083" actId="26606"/>
          <ac:spMkLst>
            <pc:docMk/>
            <pc:sldMk cId="1414922750" sldId="359"/>
            <ac:spMk id="9" creationId="{DF9AD32D-FF05-44F4-BD4D-9CEE89B71EB9}"/>
          </ac:spMkLst>
        </pc:spChg>
        <pc:spChg chg="add del">
          <ac:chgData name="Cheryl Waldron" userId="e5bb4d80-e8f9-42e6-8ffe-514abb88b6f6" providerId="ADAL" clId="{92EEE606-8F47-47E4-9B95-DEAB97C013DF}" dt="2023-10-16T15:49:51.368" v="4052" actId="26606"/>
          <ac:spMkLst>
            <pc:docMk/>
            <pc:sldMk cId="1414922750" sldId="359"/>
            <ac:spMk id="12" creationId="{928BBEFD-91E8-853B-DA66-7F3664F401E5}"/>
          </ac:spMkLst>
        </pc:spChg>
        <pc:spChg chg="add del">
          <ac:chgData name="Cheryl Waldron" userId="e5bb4d80-e8f9-42e6-8ffe-514abb88b6f6" providerId="ADAL" clId="{92EEE606-8F47-47E4-9B95-DEAB97C013DF}" dt="2023-10-16T15:49:51.368" v="4052" actId="26606"/>
          <ac:spMkLst>
            <pc:docMk/>
            <pc:sldMk cId="1414922750" sldId="359"/>
            <ac:spMk id="14" creationId="{B6924B03-77BD-EAE3-2854-43363FF8E6BB}"/>
          </ac:spMkLst>
        </pc:spChg>
        <pc:spChg chg="add del">
          <ac:chgData name="Cheryl Waldron" userId="e5bb4d80-e8f9-42e6-8ffe-514abb88b6f6" providerId="ADAL" clId="{92EEE606-8F47-47E4-9B95-DEAB97C013DF}" dt="2023-10-16T15:49:51.368" v="4052" actId="26606"/>
          <ac:spMkLst>
            <pc:docMk/>
            <pc:sldMk cId="1414922750" sldId="359"/>
            <ac:spMk id="15" creationId="{FEFBFA78-9360-1E01-5448-6D5AE0A32601}"/>
          </ac:spMkLst>
        </pc:spChg>
        <pc:spChg chg="add del">
          <ac:chgData name="Cheryl Waldron" userId="e5bb4d80-e8f9-42e6-8ffe-514abb88b6f6" providerId="ADAL" clId="{92EEE606-8F47-47E4-9B95-DEAB97C013DF}" dt="2023-10-16T15:49:51.368" v="4052" actId="26606"/>
          <ac:spMkLst>
            <pc:docMk/>
            <pc:sldMk cId="1414922750" sldId="359"/>
            <ac:spMk id="16" creationId="{1740453C-744F-DB3A-47EC-15EACE1DC117}"/>
          </ac:spMkLst>
        </pc:spChg>
        <pc:spChg chg="add del">
          <ac:chgData name="Cheryl Waldron" userId="e5bb4d80-e8f9-42e6-8ffe-514abb88b6f6" providerId="ADAL" clId="{92EEE606-8F47-47E4-9B95-DEAB97C013DF}" dt="2023-10-16T15:49:51.368" v="4052" actId="26606"/>
          <ac:spMkLst>
            <pc:docMk/>
            <pc:sldMk cId="1414922750" sldId="359"/>
            <ac:spMk id="17" creationId="{01EB5855-8EB7-1AE5-9030-5D0AA3C1AF4B}"/>
          </ac:spMkLst>
        </pc:spChg>
        <pc:spChg chg="add del">
          <ac:chgData name="Cheryl Waldron" userId="e5bb4d80-e8f9-42e6-8ffe-514abb88b6f6" providerId="ADAL" clId="{92EEE606-8F47-47E4-9B95-DEAB97C013DF}" dt="2023-10-16T15:51:32.727" v="4083" actId="26606"/>
          <ac:spMkLst>
            <pc:docMk/>
            <pc:sldMk cId="1414922750" sldId="359"/>
            <ac:spMk id="19" creationId="{66B332A4-D438-4773-A77F-5ED49A448D9D}"/>
          </ac:spMkLst>
        </pc:spChg>
        <pc:spChg chg="add mod">
          <ac:chgData name="Cheryl Waldron" userId="e5bb4d80-e8f9-42e6-8ffe-514abb88b6f6" providerId="ADAL" clId="{92EEE606-8F47-47E4-9B95-DEAB97C013DF}" dt="2023-10-16T16:40:12.861" v="6282" actId="20577"/>
          <ac:spMkLst>
            <pc:docMk/>
            <pc:sldMk cId="1414922750" sldId="359"/>
            <ac:spMk id="20" creationId="{D9C21BE8-03ED-6390-A72E-97AF314045B3}"/>
          </ac:spMkLst>
        </pc:spChg>
        <pc:spChg chg="add">
          <ac:chgData name="Cheryl Waldron" userId="e5bb4d80-e8f9-42e6-8ffe-514abb88b6f6" providerId="ADAL" clId="{92EEE606-8F47-47E4-9B95-DEAB97C013DF}" dt="2023-10-16T15:51:32.727" v="4083" actId="26606"/>
          <ac:spMkLst>
            <pc:docMk/>
            <pc:sldMk cId="1414922750" sldId="359"/>
            <ac:spMk id="24" creationId="{8950AD4C-6AF3-49F8-94E1-DBCAFB39478B}"/>
          </ac:spMkLst>
        </pc:spChg>
        <pc:spChg chg="add">
          <ac:chgData name="Cheryl Waldron" userId="e5bb4d80-e8f9-42e6-8ffe-514abb88b6f6" providerId="ADAL" clId="{92EEE606-8F47-47E4-9B95-DEAB97C013DF}" dt="2023-10-16T15:51:32.727" v="4083" actId="26606"/>
          <ac:spMkLst>
            <pc:docMk/>
            <pc:sldMk cId="1414922750" sldId="359"/>
            <ac:spMk id="26" creationId="{0ACBD85E-A404-45CB-B532-1039E479D4C6}"/>
          </ac:spMkLst>
        </pc:spChg>
        <pc:spChg chg="add">
          <ac:chgData name="Cheryl Waldron" userId="e5bb4d80-e8f9-42e6-8ffe-514abb88b6f6" providerId="ADAL" clId="{92EEE606-8F47-47E4-9B95-DEAB97C013DF}" dt="2023-10-16T15:51:32.727" v="4083" actId="26606"/>
          <ac:spMkLst>
            <pc:docMk/>
            <pc:sldMk cId="1414922750" sldId="359"/>
            <ac:spMk id="28" creationId="{DB1626B1-BAC7-4893-A5AC-620597685187}"/>
          </ac:spMkLst>
        </pc:spChg>
        <pc:spChg chg="add">
          <ac:chgData name="Cheryl Waldron" userId="e5bb4d80-e8f9-42e6-8ffe-514abb88b6f6" providerId="ADAL" clId="{92EEE606-8F47-47E4-9B95-DEAB97C013DF}" dt="2023-10-16T15:51:32.727" v="4083" actId="26606"/>
          <ac:spMkLst>
            <pc:docMk/>
            <pc:sldMk cId="1414922750" sldId="359"/>
            <ac:spMk id="30" creationId="{D64E9910-51FE-45BF-973D-9D2401FD3C63}"/>
          </ac:spMkLst>
        </pc:spChg>
        <pc:picChg chg="add del">
          <ac:chgData name="Cheryl Waldron" userId="e5bb4d80-e8f9-42e6-8ffe-514abb88b6f6" providerId="ADAL" clId="{92EEE606-8F47-47E4-9B95-DEAB97C013DF}" dt="2023-10-16T15:49:48.102" v="4050" actId="26606"/>
          <ac:picMkLst>
            <pc:docMk/>
            <pc:sldMk cId="1414922750" sldId="359"/>
            <ac:picMk id="7" creationId="{31DE72A2-1936-CEA1-D850-8FF1DA463970}"/>
          </ac:picMkLst>
        </pc:picChg>
        <pc:picChg chg="add del">
          <ac:chgData name="Cheryl Waldron" userId="e5bb4d80-e8f9-42e6-8ffe-514abb88b6f6" providerId="ADAL" clId="{92EEE606-8F47-47E4-9B95-DEAB97C013DF}" dt="2023-10-16T15:49:51.368" v="4052" actId="26606"/>
          <ac:picMkLst>
            <pc:docMk/>
            <pc:sldMk cId="1414922750" sldId="359"/>
            <ac:picMk id="13" creationId="{73C249A4-1A84-C22D-7D3B-358881BC5B72}"/>
          </ac:picMkLst>
        </pc:picChg>
        <pc:picChg chg="add mod">
          <ac:chgData name="Cheryl Waldron" userId="e5bb4d80-e8f9-42e6-8ffe-514abb88b6f6" providerId="ADAL" clId="{92EEE606-8F47-47E4-9B95-DEAB97C013DF}" dt="2023-10-16T15:51:32.727" v="4083" actId="26606"/>
          <ac:picMkLst>
            <pc:docMk/>
            <pc:sldMk cId="1414922750" sldId="359"/>
            <ac:picMk id="18" creationId="{AFC6C0B1-7604-1916-5C8C-4EEB614E12AF}"/>
          </ac:picMkLst>
        </pc:picChg>
        <pc:cxnChg chg="add del">
          <ac:chgData name="Cheryl Waldron" userId="e5bb4d80-e8f9-42e6-8ffe-514abb88b6f6" providerId="ADAL" clId="{92EEE606-8F47-47E4-9B95-DEAB97C013DF}" dt="2023-10-16T15:49:48.102" v="4050" actId="26606"/>
          <ac:cxnSpMkLst>
            <pc:docMk/>
            <pc:sldMk cId="1414922750" sldId="359"/>
            <ac:cxnSpMk id="10" creationId="{522632D6-DED9-FDEC-FD9F-09FF0A4544CC}"/>
          </ac:cxnSpMkLst>
        </pc:cxnChg>
      </pc:sldChg>
      <pc:sldChg chg="addSp delSp modSp new mod setBg setClrOvrMap">
        <pc:chgData name="Cheryl Waldron" userId="e5bb4d80-e8f9-42e6-8ffe-514abb88b6f6" providerId="ADAL" clId="{92EEE606-8F47-47E4-9B95-DEAB97C013DF}" dt="2023-10-16T22:30:32.167" v="14652" actId="255"/>
        <pc:sldMkLst>
          <pc:docMk/>
          <pc:sldMk cId="1463408473" sldId="360"/>
        </pc:sldMkLst>
        <pc:spChg chg="add mod">
          <ac:chgData name="Cheryl Waldron" userId="e5bb4d80-e8f9-42e6-8ffe-514abb88b6f6" providerId="ADAL" clId="{92EEE606-8F47-47E4-9B95-DEAB97C013DF}" dt="2023-10-16T22:30:32.167" v="14652" actId="255"/>
          <ac:spMkLst>
            <pc:docMk/>
            <pc:sldMk cId="1463408473" sldId="360"/>
            <ac:spMk id="2" creationId="{1E39DB1E-BF5E-4125-B87E-6B17F78BAB6F}"/>
          </ac:spMkLst>
        </pc:spChg>
        <pc:spChg chg="del">
          <ac:chgData name="Cheryl Waldron" userId="e5bb4d80-e8f9-42e6-8ffe-514abb88b6f6" providerId="ADAL" clId="{92EEE606-8F47-47E4-9B95-DEAB97C013DF}" dt="2023-10-16T15:48:51.287" v="4040"/>
          <ac:spMkLst>
            <pc:docMk/>
            <pc:sldMk cId="1463408473" sldId="360"/>
            <ac:spMk id="3" creationId="{0EB02887-6A91-DE8B-5D34-0710A75847BE}"/>
          </ac:spMkLst>
        </pc:spChg>
        <pc:spChg chg="add">
          <ac:chgData name="Cheryl Waldron" userId="e5bb4d80-e8f9-42e6-8ffe-514abb88b6f6" providerId="ADAL" clId="{92EEE606-8F47-47E4-9B95-DEAB97C013DF}" dt="2023-10-16T15:53:09.652" v="4091" actId="26606"/>
          <ac:spMkLst>
            <pc:docMk/>
            <pc:sldMk cId="1463408473" sldId="360"/>
            <ac:spMk id="7" creationId="{66B332A4-D438-4773-A77F-5ED49A448D9D}"/>
          </ac:spMkLst>
        </pc:spChg>
        <pc:spChg chg="add">
          <ac:chgData name="Cheryl Waldron" userId="e5bb4d80-e8f9-42e6-8ffe-514abb88b6f6" providerId="ADAL" clId="{92EEE606-8F47-47E4-9B95-DEAB97C013DF}" dt="2023-10-16T15:53:09.652" v="4091" actId="26606"/>
          <ac:spMkLst>
            <pc:docMk/>
            <pc:sldMk cId="1463408473" sldId="360"/>
            <ac:spMk id="9" creationId="{DF9AD32D-FF05-44F4-BD4D-9CEE89B71EB9}"/>
          </ac:spMkLst>
        </pc:spChg>
      </pc:sldChg>
      <pc:sldChg chg="addSp delSp modSp new del mod ord">
        <pc:chgData name="Cheryl Waldron" userId="e5bb4d80-e8f9-42e6-8ffe-514abb88b6f6" providerId="ADAL" clId="{92EEE606-8F47-47E4-9B95-DEAB97C013DF}" dt="2023-10-16T17:10:09.619" v="6611" actId="2696"/>
        <pc:sldMkLst>
          <pc:docMk/>
          <pc:sldMk cId="2851675699" sldId="361"/>
        </pc:sldMkLst>
        <pc:spChg chg="add del mod">
          <ac:chgData name="Cheryl Waldron" userId="e5bb4d80-e8f9-42e6-8ffe-514abb88b6f6" providerId="ADAL" clId="{92EEE606-8F47-47E4-9B95-DEAB97C013DF}" dt="2023-10-16T16:17:47.874" v="6185" actId="21"/>
          <ac:spMkLst>
            <pc:docMk/>
            <pc:sldMk cId="2851675699" sldId="361"/>
            <ac:spMk id="2" creationId="{55CCE96A-798E-F642-22F4-60DD560BAA9B}"/>
          </ac:spMkLst>
        </pc:spChg>
      </pc:sldChg>
      <pc:sldChg chg="addSp modSp new del ord">
        <pc:chgData name="Cheryl Waldron" userId="e5bb4d80-e8f9-42e6-8ffe-514abb88b6f6" providerId="ADAL" clId="{92EEE606-8F47-47E4-9B95-DEAB97C013DF}" dt="2023-10-16T16:19:07.565" v="6218" actId="2696"/>
        <pc:sldMkLst>
          <pc:docMk/>
          <pc:sldMk cId="3136109293" sldId="362"/>
        </pc:sldMkLst>
        <pc:spChg chg="add mod">
          <ac:chgData name="Cheryl Waldron" userId="e5bb4d80-e8f9-42e6-8ffe-514abb88b6f6" providerId="ADAL" clId="{92EEE606-8F47-47E4-9B95-DEAB97C013DF}" dt="2023-10-16T15:49:15.179" v="4044"/>
          <ac:spMkLst>
            <pc:docMk/>
            <pc:sldMk cId="3136109293" sldId="362"/>
            <ac:spMk id="2" creationId="{ED776563-E7A3-EDA6-4A3C-175FEEE70874}"/>
          </ac:spMkLst>
        </pc:spChg>
      </pc:sldChg>
      <pc:sldChg chg="new del">
        <pc:chgData name="Cheryl Waldron" userId="e5bb4d80-e8f9-42e6-8ffe-514abb88b6f6" providerId="ADAL" clId="{92EEE606-8F47-47E4-9B95-DEAB97C013DF}" dt="2023-10-16T16:17:40.647" v="6183" actId="2696"/>
        <pc:sldMkLst>
          <pc:docMk/>
          <pc:sldMk cId="1367921699" sldId="363"/>
        </pc:sldMkLst>
      </pc:sldChg>
      <pc:sldChg chg="addSp delSp modSp add mod ord">
        <pc:chgData name="Cheryl Waldron" userId="e5bb4d80-e8f9-42e6-8ffe-514abb88b6f6" providerId="ADAL" clId="{92EEE606-8F47-47E4-9B95-DEAB97C013DF}" dt="2023-10-16T22:04:14.908" v="14004" actId="1076"/>
        <pc:sldMkLst>
          <pc:docMk/>
          <pc:sldMk cId="2912166100" sldId="364"/>
        </pc:sldMkLst>
        <pc:spChg chg="add del mod">
          <ac:chgData name="Cheryl Waldron" userId="e5bb4d80-e8f9-42e6-8ffe-514abb88b6f6" providerId="ADAL" clId="{92EEE606-8F47-47E4-9B95-DEAB97C013DF}" dt="2023-10-16T22:04:14.908" v="14004" actId="1076"/>
          <ac:spMkLst>
            <pc:docMk/>
            <pc:sldMk cId="2912166100" sldId="364"/>
            <ac:spMk id="2" creationId="{1E39DB1E-BF5E-4125-B87E-6B17F78BAB6F}"/>
          </ac:spMkLst>
        </pc:spChg>
        <pc:picChg chg="add mod">
          <ac:chgData name="Cheryl Waldron" userId="e5bb4d80-e8f9-42e6-8ffe-514abb88b6f6" providerId="ADAL" clId="{92EEE606-8F47-47E4-9B95-DEAB97C013DF}" dt="2023-10-16T21:55:12.881" v="13394" actId="1076"/>
          <ac:picMkLst>
            <pc:docMk/>
            <pc:sldMk cId="2912166100" sldId="364"/>
            <ac:picMk id="4" creationId="{0BF22855-1ECF-44D4-29E7-025C9EEC2FF0}"/>
          </ac:picMkLst>
        </pc:picChg>
      </pc:sldChg>
      <pc:sldChg chg="modSp add mod ord">
        <pc:chgData name="Cheryl Waldron" userId="e5bb4d80-e8f9-42e6-8ffe-514abb88b6f6" providerId="ADAL" clId="{92EEE606-8F47-47E4-9B95-DEAB97C013DF}" dt="2023-10-16T22:30:24.446" v="14650" actId="113"/>
        <pc:sldMkLst>
          <pc:docMk/>
          <pc:sldMk cId="3142719057" sldId="365"/>
        </pc:sldMkLst>
        <pc:spChg chg="mod">
          <ac:chgData name="Cheryl Waldron" userId="e5bb4d80-e8f9-42e6-8ffe-514abb88b6f6" providerId="ADAL" clId="{92EEE606-8F47-47E4-9B95-DEAB97C013DF}" dt="2023-10-16T22:30:24.446" v="14650" actId="113"/>
          <ac:spMkLst>
            <pc:docMk/>
            <pc:sldMk cId="3142719057" sldId="365"/>
            <ac:spMk id="2" creationId="{1E39DB1E-BF5E-4125-B87E-6B17F78BAB6F}"/>
          </ac:spMkLst>
        </pc:spChg>
      </pc:sldChg>
      <pc:sldChg chg="addSp modSp add mod ord">
        <pc:chgData name="Cheryl Waldron" userId="e5bb4d80-e8f9-42e6-8ffe-514abb88b6f6" providerId="ADAL" clId="{92EEE606-8F47-47E4-9B95-DEAB97C013DF}" dt="2023-10-16T22:04:27.109" v="14005" actId="255"/>
        <pc:sldMkLst>
          <pc:docMk/>
          <pc:sldMk cId="1846631577" sldId="366"/>
        </pc:sldMkLst>
        <pc:spChg chg="mod">
          <ac:chgData name="Cheryl Waldron" userId="e5bb4d80-e8f9-42e6-8ffe-514abb88b6f6" providerId="ADAL" clId="{92EEE606-8F47-47E4-9B95-DEAB97C013DF}" dt="2023-10-16T16:06:57.753" v="4885" actId="20577"/>
          <ac:spMkLst>
            <pc:docMk/>
            <pc:sldMk cId="1846631577" sldId="366"/>
            <ac:spMk id="2" creationId="{1E39DB1E-BF5E-4125-B87E-6B17F78BAB6F}"/>
          </ac:spMkLst>
        </pc:spChg>
        <pc:spChg chg="add mod">
          <ac:chgData name="Cheryl Waldron" userId="e5bb4d80-e8f9-42e6-8ffe-514abb88b6f6" providerId="ADAL" clId="{92EEE606-8F47-47E4-9B95-DEAB97C013DF}" dt="2023-10-16T22:04:27.109" v="14005" actId="255"/>
          <ac:spMkLst>
            <pc:docMk/>
            <pc:sldMk cId="1846631577" sldId="366"/>
            <ac:spMk id="3" creationId="{F519A3D4-D327-9317-4BE0-9A764AFC85E0}"/>
          </ac:spMkLst>
        </pc:spChg>
        <pc:picChg chg="mod">
          <ac:chgData name="Cheryl Waldron" userId="e5bb4d80-e8f9-42e6-8ffe-514abb88b6f6" providerId="ADAL" clId="{92EEE606-8F47-47E4-9B95-DEAB97C013DF}" dt="2023-10-16T22:02:10.916" v="13973" actId="1076"/>
          <ac:picMkLst>
            <pc:docMk/>
            <pc:sldMk cId="1846631577" sldId="366"/>
            <ac:picMk id="4" creationId="{0BF22855-1ECF-44D4-29E7-025C9EEC2FF0}"/>
          </ac:picMkLst>
        </pc:picChg>
      </pc:sldChg>
      <pc:sldChg chg="modSp add del mod ord">
        <pc:chgData name="Cheryl Waldron" userId="e5bb4d80-e8f9-42e6-8ffe-514abb88b6f6" providerId="ADAL" clId="{92EEE606-8F47-47E4-9B95-DEAB97C013DF}" dt="2023-10-16T16:17:38.671" v="6182" actId="2696"/>
        <pc:sldMkLst>
          <pc:docMk/>
          <pc:sldMk cId="1019956189" sldId="367"/>
        </pc:sldMkLst>
        <pc:spChg chg="mod">
          <ac:chgData name="Cheryl Waldron" userId="e5bb4d80-e8f9-42e6-8ffe-514abb88b6f6" providerId="ADAL" clId="{92EEE606-8F47-47E4-9B95-DEAB97C013DF}" dt="2023-10-16T16:17:30.239" v="6181" actId="20577"/>
          <ac:spMkLst>
            <pc:docMk/>
            <pc:sldMk cId="1019956189" sldId="367"/>
            <ac:spMk id="2" creationId="{1E39DB1E-BF5E-4125-B87E-6B17F78BAB6F}"/>
          </ac:spMkLst>
        </pc:spChg>
      </pc:sldChg>
      <pc:sldChg chg="addSp delSp modSp mod">
        <pc:chgData name="Cheryl Waldron" userId="e5bb4d80-e8f9-42e6-8ffe-514abb88b6f6" providerId="ADAL" clId="{92EEE606-8F47-47E4-9B95-DEAB97C013DF}" dt="2023-10-16T22:25:42.549" v="14613" actId="2711"/>
        <pc:sldMkLst>
          <pc:docMk/>
          <pc:sldMk cId="1270702525" sldId="367"/>
        </pc:sldMkLst>
        <pc:spChg chg="mod">
          <ac:chgData name="Cheryl Waldron" userId="e5bb4d80-e8f9-42e6-8ffe-514abb88b6f6" providerId="ADAL" clId="{92EEE606-8F47-47E4-9B95-DEAB97C013DF}" dt="2023-10-16T21:17:27.584" v="11290" actId="20577"/>
          <ac:spMkLst>
            <pc:docMk/>
            <pc:sldMk cId="1270702525" sldId="367"/>
            <ac:spMk id="2" creationId="{D00151F3-611E-259D-D21B-6DE3EB5BF4C3}"/>
          </ac:spMkLst>
        </pc:spChg>
        <pc:spChg chg="ord">
          <ac:chgData name="Cheryl Waldron" userId="e5bb4d80-e8f9-42e6-8ffe-514abb88b6f6" providerId="ADAL" clId="{92EEE606-8F47-47E4-9B95-DEAB97C013DF}" dt="2023-10-16T20:37:12.687" v="9356" actId="26606"/>
          <ac:spMkLst>
            <pc:docMk/>
            <pc:sldMk cId="1270702525" sldId="367"/>
            <ac:spMk id="5" creationId="{257712A9-E77E-4829-B1B7-05749BF15A34}"/>
          </ac:spMkLst>
        </pc:spChg>
        <pc:spChg chg="mod">
          <ac:chgData name="Cheryl Waldron" userId="e5bb4d80-e8f9-42e6-8ffe-514abb88b6f6" providerId="ADAL" clId="{92EEE606-8F47-47E4-9B95-DEAB97C013DF}" dt="2023-10-16T22:25:42.549" v="14613" actId="2711"/>
          <ac:spMkLst>
            <pc:docMk/>
            <pc:sldMk cId="1270702525" sldId="367"/>
            <ac:spMk id="8197" creationId="{0B1D4F27-673E-8A01-BD5B-6375030152FD}"/>
          </ac:spMkLst>
        </pc:spChg>
        <pc:spChg chg="add del">
          <ac:chgData name="Cheryl Waldron" userId="e5bb4d80-e8f9-42e6-8ffe-514abb88b6f6" providerId="ADAL" clId="{92EEE606-8F47-47E4-9B95-DEAB97C013DF}" dt="2023-10-16T20:37:12.687" v="9356" actId="26606"/>
          <ac:spMkLst>
            <pc:docMk/>
            <pc:sldMk cId="1270702525" sldId="367"/>
            <ac:spMk id="8204" creationId="{131BAD53-4E89-4F62-BBB7-26359763ED39}"/>
          </ac:spMkLst>
        </pc:spChg>
        <pc:spChg chg="add del">
          <ac:chgData name="Cheryl Waldron" userId="e5bb4d80-e8f9-42e6-8ffe-514abb88b6f6" providerId="ADAL" clId="{92EEE606-8F47-47E4-9B95-DEAB97C013DF}" dt="2023-10-16T20:37:12.687" v="9356" actId="26606"/>
          <ac:spMkLst>
            <pc:docMk/>
            <pc:sldMk cId="1270702525" sldId="367"/>
            <ac:spMk id="8206" creationId="{62756DA2-40EB-4C6F-B962-5822FFB54FB6}"/>
          </ac:spMkLst>
        </pc:spChg>
        <pc:spChg chg="add del">
          <ac:chgData name="Cheryl Waldron" userId="e5bb4d80-e8f9-42e6-8ffe-514abb88b6f6" providerId="ADAL" clId="{92EEE606-8F47-47E4-9B95-DEAB97C013DF}" dt="2023-10-16T20:36:56.418" v="9352" actId="26606"/>
          <ac:spMkLst>
            <pc:docMk/>
            <pc:sldMk cId="1270702525" sldId="367"/>
            <ac:spMk id="8211" creationId="{96CF2A2B-0745-440C-9224-C5C6A0A4286F}"/>
          </ac:spMkLst>
        </pc:spChg>
        <pc:spChg chg="add del">
          <ac:chgData name="Cheryl Waldron" userId="e5bb4d80-e8f9-42e6-8ffe-514abb88b6f6" providerId="ADAL" clId="{92EEE606-8F47-47E4-9B95-DEAB97C013DF}" dt="2023-10-16T20:36:56.418" v="9352" actId="26606"/>
          <ac:spMkLst>
            <pc:docMk/>
            <pc:sldMk cId="1270702525" sldId="367"/>
            <ac:spMk id="8213" creationId="{75BE6D6B-84C9-4D2B-97EB-773B7369EF82}"/>
          </ac:spMkLst>
        </pc:spChg>
        <pc:picChg chg="add mod ord">
          <ac:chgData name="Cheryl Waldron" userId="e5bb4d80-e8f9-42e6-8ffe-514abb88b6f6" providerId="ADAL" clId="{92EEE606-8F47-47E4-9B95-DEAB97C013DF}" dt="2023-10-16T20:37:23.611" v="9359" actId="14100"/>
          <ac:picMkLst>
            <pc:docMk/>
            <pc:sldMk cId="1270702525" sldId="367"/>
            <ac:picMk id="4" creationId="{059A18A6-80ED-F7B0-F0A6-DFBD1C166B87}"/>
          </ac:picMkLst>
        </pc:picChg>
        <pc:picChg chg="del">
          <ac:chgData name="Cheryl Waldron" userId="e5bb4d80-e8f9-42e6-8ffe-514abb88b6f6" providerId="ADAL" clId="{92EEE606-8F47-47E4-9B95-DEAB97C013DF}" dt="2023-10-16T16:43:48.861" v="6331" actId="21"/>
          <ac:picMkLst>
            <pc:docMk/>
            <pc:sldMk cId="1270702525" sldId="367"/>
            <ac:picMk id="14" creationId="{FA763F76-ED28-5384-BA07-302B4801CF53}"/>
          </ac:picMkLst>
        </pc:picChg>
        <pc:picChg chg="del">
          <ac:chgData name="Cheryl Waldron" userId="e5bb4d80-e8f9-42e6-8ffe-514abb88b6f6" providerId="ADAL" clId="{92EEE606-8F47-47E4-9B95-DEAB97C013DF}" dt="2023-10-16T16:43:47.002" v="6330" actId="21"/>
          <ac:picMkLst>
            <pc:docMk/>
            <pc:sldMk cId="1270702525" sldId="367"/>
            <ac:picMk id="16" creationId="{DCF40C46-E751-07D6-34B7-9348073E1E23}"/>
          </ac:picMkLst>
        </pc:picChg>
      </pc:sldChg>
      <pc:sldChg chg="addSp delSp modSp mod">
        <pc:chgData name="Cheryl Waldron" userId="e5bb4d80-e8f9-42e6-8ffe-514abb88b6f6" providerId="ADAL" clId="{92EEE606-8F47-47E4-9B95-DEAB97C013DF}" dt="2023-10-16T22:26:58.880" v="14620" actId="2711"/>
        <pc:sldMkLst>
          <pc:docMk/>
          <pc:sldMk cId="567911098" sldId="368"/>
        </pc:sldMkLst>
        <pc:spChg chg="mod">
          <ac:chgData name="Cheryl Waldron" userId="e5bb4d80-e8f9-42e6-8ffe-514abb88b6f6" providerId="ADAL" clId="{92EEE606-8F47-47E4-9B95-DEAB97C013DF}" dt="2023-10-16T17:10:27.279" v="6613" actId="20577"/>
          <ac:spMkLst>
            <pc:docMk/>
            <pc:sldMk cId="567911098" sldId="368"/>
            <ac:spMk id="2" creationId="{D00151F3-611E-259D-D21B-6DE3EB5BF4C3}"/>
          </ac:spMkLst>
        </pc:spChg>
        <pc:spChg chg="add mod">
          <ac:chgData name="Cheryl Waldron" userId="e5bb4d80-e8f9-42e6-8ffe-514abb88b6f6" providerId="ADAL" clId="{92EEE606-8F47-47E4-9B95-DEAB97C013DF}" dt="2023-10-16T17:38:24.647" v="7820" actId="14100"/>
          <ac:spMkLst>
            <pc:docMk/>
            <pc:sldMk cId="567911098" sldId="368"/>
            <ac:spMk id="3" creationId="{08D75EC2-AC50-158B-739E-A2E7F5774698}"/>
          </ac:spMkLst>
        </pc:spChg>
        <pc:spChg chg="add mod">
          <ac:chgData name="Cheryl Waldron" userId="e5bb4d80-e8f9-42e6-8ffe-514abb88b6f6" providerId="ADAL" clId="{92EEE606-8F47-47E4-9B95-DEAB97C013DF}" dt="2023-10-16T17:49:30.830" v="8022" actId="20577"/>
          <ac:spMkLst>
            <pc:docMk/>
            <pc:sldMk cId="567911098" sldId="368"/>
            <ac:spMk id="4" creationId="{C97F2B78-FA40-0B95-BDB1-5B607EF3CD31}"/>
          </ac:spMkLst>
        </pc:spChg>
        <pc:spChg chg="mod">
          <ac:chgData name="Cheryl Waldron" userId="e5bb4d80-e8f9-42e6-8ffe-514abb88b6f6" providerId="ADAL" clId="{92EEE606-8F47-47E4-9B95-DEAB97C013DF}" dt="2023-10-16T22:26:58.880" v="14620" actId="2711"/>
          <ac:spMkLst>
            <pc:docMk/>
            <pc:sldMk cId="567911098" sldId="368"/>
            <ac:spMk id="8197" creationId="{0B1D4F27-673E-8A01-BD5B-6375030152FD}"/>
          </ac:spMkLst>
        </pc:spChg>
        <pc:picChg chg="del">
          <ac:chgData name="Cheryl Waldron" userId="e5bb4d80-e8f9-42e6-8ffe-514abb88b6f6" providerId="ADAL" clId="{92EEE606-8F47-47E4-9B95-DEAB97C013DF}" dt="2023-10-16T17:09:56.003" v="6575" actId="21"/>
          <ac:picMkLst>
            <pc:docMk/>
            <pc:sldMk cId="567911098" sldId="368"/>
            <ac:picMk id="6" creationId="{8ECF4D99-4A9E-BDAD-A0B2-3E6CE19A5FCF}"/>
          </ac:picMkLst>
        </pc:picChg>
        <pc:picChg chg="add mod">
          <ac:chgData name="Cheryl Waldron" userId="e5bb4d80-e8f9-42e6-8ffe-514abb88b6f6" providerId="ADAL" clId="{92EEE606-8F47-47E4-9B95-DEAB97C013DF}" dt="2023-10-16T17:37:04.687" v="7794" actId="1076"/>
          <ac:picMkLst>
            <pc:docMk/>
            <pc:sldMk cId="567911098" sldId="368"/>
            <ac:picMk id="7" creationId="{8AD0E8D4-82A7-0AE7-82BB-6DF67D639370}"/>
          </ac:picMkLst>
        </pc:picChg>
      </pc:sldChg>
      <pc:sldChg chg="delSp modSp add del mod">
        <pc:chgData name="Cheryl Waldron" userId="e5bb4d80-e8f9-42e6-8ffe-514abb88b6f6" providerId="ADAL" clId="{92EEE606-8F47-47E4-9B95-DEAB97C013DF}" dt="2023-10-16T16:17:44.408" v="6184" actId="2696"/>
        <pc:sldMkLst>
          <pc:docMk/>
          <pc:sldMk cId="4084600983" sldId="368"/>
        </pc:sldMkLst>
        <pc:spChg chg="mod">
          <ac:chgData name="Cheryl Waldron" userId="e5bb4d80-e8f9-42e6-8ffe-514abb88b6f6" providerId="ADAL" clId="{92EEE606-8F47-47E4-9B95-DEAB97C013DF}" dt="2023-10-16T16:16:51.326" v="5964" actId="27636"/>
          <ac:spMkLst>
            <pc:docMk/>
            <pc:sldMk cId="4084600983" sldId="368"/>
            <ac:spMk id="3" creationId="{F519A3D4-D327-9317-4BE0-9A764AFC85E0}"/>
          </ac:spMkLst>
        </pc:spChg>
        <pc:picChg chg="del">
          <ac:chgData name="Cheryl Waldron" userId="e5bb4d80-e8f9-42e6-8ffe-514abb88b6f6" providerId="ADAL" clId="{92EEE606-8F47-47E4-9B95-DEAB97C013DF}" dt="2023-10-16T16:14:15.706" v="5601" actId="21"/>
          <ac:picMkLst>
            <pc:docMk/>
            <pc:sldMk cId="4084600983" sldId="368"/>
            <ac:picMk id="4" creationId="{0BF22855-1ECF-44D4-29E7-025C9EEC2FF0}"/>
          </ac:picMkLst>
        </pc:picChg>
      </pc:sldChg>
      <pc:sldChg chg="new del">
        <pc:chgData name="Cheryl Waldron" userId="e5bb4d80-e8f9-42e6-8ffe-514abb88b6f6" providerId="ADAL" clId="{92EEE606-8F47-47E4-9B95-DEAB97C013DF}" dt="2023-10-16T17:32:08.632" v="7348" actId="2696"/>
        <pc:sldMkLst>
          <pc:docMk/>
          <pc:sldMk cId="3861161086" sldId="369"/>
        </pc:sldMkLst>
      </pc:sldChg>
      <pc:sldChg chg="addSp delSp modSp del mod">
        <pc:chgData name="Cheryl Waldron" userId="e5bb4d80-e8f9-42e6-8ffe-514abb88b6f6" providerId="ADAL" clId="{92EEE606-8F47-47E4-9B95-DEAB97C013DF}" dt="2023-10-16T17:27:09.009" v="7259" actId="2696"/>
        <pc:sldMkLst>
          <pc:docMk/>
          <pc:sldMk cId="3976458533" sldId="369"/>
        </pc:sldMkLst>
        <pc:spChg chg="mod">
          <ac:chgData name="Cheryl Waldron" userId="e5bb4d80-e8f9-42e6-8ffe-514abb88b6f6" providerId="ADAL" clId="{92EEE606-8F47-47E4-9B95-DEAB97C013DF}" dt="2023-10-16T17:24:33.141" v="7247" actId="20577"/>
          <ac:spMkLst>
            <pc:docMk/>
            <pc:sldMk cId="3976458533" sldId="369"/>
            <ac:spMk id="7" creationId="{9B40CC4D-B1D0-04FB-2C32-E76529BF9121}"/>
          </ac:spMkLst>
        </pc:spChg>
        <pc:spChg chg="mod">
          <ac:chgData name="Cheryl Waldron" userId="e5bb4d80-e8f9-42e6-8ffe-514abb88b6f6" providerId="ADAL" clId="{92EEE606-8F47-47E4-9B95-DEAB97C013DF}" dt="2023-10-16T17:22:06.648" v="6895" actId="1076"/>
          <ac:spMkLst>
            <pc:docMk/>
            <pc:sldMk cId="3976458533" sldId="369"/>
            <ac:spMk id="8197" creationId="{0B1D4F27-673E-8A01-BD5B-6375030152FD}"/>
          </ac:spMkLst>
        </pc:spChg>
        <pc:picChg chg="add mod">
          <ac:chgData name="Cheryl Waldron" userId="e5bb4d80-e8f9-42e6-8ffe-514abb88b6f6" providerId="ADAL" clId="{92EEE606-8F47-47E4-9B95-DEAB97C013DF}" dt="2023-10-16T17:22:33.732" v="6900" actId="1076"/>
          <ac:picMkLst>
            <pc:docMk/>
            <pc:sldMk cId="3976458533" sldId="369"/>
            <ac:picMk id="2" creationId="{51539B5C-8A2D-5975-672B-ED95EDE3D3F0}"/>
          </ac:picMkLst>
        </pc:picChg>
        <pc:picChg chg="del">
          <ac:chgData name="Cheryl Waldron" userId="e5bb4d80-e8f9-42e6-8ffe-514abb88b6f6" providerId="ADAL" clId="{92EEE606-8F47-47E4-9B95-DEAB97C013DF}" dt="2023-10-16T17:21:11.227" v="6791" actId="21"/>
          <ac:picMkLst>
            <pc:docMk/>
            <pc:sldMk cId="3976458533" sldId="369"/>
            <ac:picMk id="3" creationId="{D5975AD8-E197-4D42-ECD9-19EFCECAC2C9}"/>
          </ac:picMkLst>
        </pc:picChg>
      </pc:sldChg>
      <pc:sldChg chg="addSp delSp modSp mod">
        <pc:chgData name="Cheryl Waldron" userId="e5bb4d80-e8f9-42e6-8ffe-514abb88b6f6" providerId="ADAL" clId="{92EEE606-8F47-47E4-9B95-DEAB97C013DF}" dt="2023-10-16T22:28:47.407" v="14638" actId="1076"/>
        <pc:sldMkLst>
          <pc:docMk/>
          <pc:sldMk cId="3496131667" sldId="370"/>
        </pc:sldMkLst>
        <pc:spChg chg="add mod">
          <ac:chgData name="Cheryl Waldron" userId="e5bb4d80-e8f9-42e6-8ffe-514abb88b6f6" providerId="ADAL" clId="{92EEE606-8F47-47E4-9B95-DEAB97C013DF}" dt="2023-10-16T22:28:33.949" v="14632" actId="1076"/>
          <ac:spMkLst>
            <pc:docMk/>
            <pc:sldMk cId="3496131667" sldId="370"/>
            <ac:spMk id="4" creationId="{10933D26-CA08-E762-1A96-265640AFC589}"/>
          </ac:spMkLst>
        </pc:spChg>
        <pc:spChg chg="add mod">
          <ac:chgData name="Cheryl Waldron" userId="e5bb4d80-e8f9-42e6-8ffe-514abb88b6f6" providerId="ADAL" clId="{92EEE606-8F47-47E4-9B95-DEAB97C013DF}" dt="2023-10-16T20:58:38.315" v="10846" actId="313"/>
          <ac:spMkLst>
            <pc:docMk/>
            <pc:sldMk cId="3496131667" sldId="370"/>
            <ac:spMk id="6" creationId="{10F5ABF0-431E-6AF8-BF3A-B0A0C70C078F}"/>
          </ac:spMkLst>
        </pc:spChg>
        <pc:spChg chg="mod">
          <ac:chgData name="Cheryl Waldron" userId="e5bb4d80-e8f9-42e6-8ffe-514abb88b6f6" providerId="ADAL" clId="{92EEE606-8F47-47E4-9B95-DEAB97C013DF}" dt="2023-10-16T17:33:30.676" v="7712" actId="20577"/>
          <ac:spMkLst>
            <pc:docMk/>
            <pc:sldMk cId="3496131667" sldId="370"/>
            <ac:spMk id="7" creationId="{9B40CC4D-B1D0-04FB-2C32-E76529BF9121}"/>
          </ac:spMkLst>
        </pc:spChg>
        <pc:spChg chg="mod">
          <ac:chgData name="Cheryl Waldron" userId="e5bb4d80-e8f9-42e6-8ffe-514abb88b6f6" providerId="ADAL" clId="{92EEE606-8F47-47E4-9B95-DEAB97C013DF}" dt="2023-10-16T22:28:47.407" v="14638" actId="1076"/>
          <ac:spMkLst>
            <pc:docMk/>
            <pc:sldMk cId="3496131667" sldId="370"/>
            <ac:spMk id="8197" creationId="{0B1D4F27-673E-8A01-BD5B-6375030152FD}"/>
          </ac:spMkLst>
        </pc:spChg>
        <pc:picChg chg="add mod">
          <ac:chgData name="Cheryl Waldron" userId="e5bb4d80-e8f9-42e6-8ffe-514abb88b6f6" providerId="ADAL" clId="{92EEE606-8F47-47E4-9B95-DEAB97C013DF}" dt="2023-10-16T17:33:13.391" v="7468" actId="14100"/>
          <ac:picMkLst>
            <pc:docMk/>
            <pc:sldMk cId="3496131667" sldId="370"/>
            <ac:picMk id="2" creationId="{3A8BE32F-C327-E494-BCF1-9B0622E986A1}"/>
          </ac:picMkLst>
        </pc:picChg>
        <pc:picChg chg="del">
          <ac:chgData name="Cheryl Waldron" userId="e5bb4d80-e8f9-42e6-8ffe-514abb88b6f6" providerId="ADAL" clId="{92EEE606-8F47-47E4-9B95-DEAB97C013DF}" dt="2023-10-16T17:32:47.234" v="7464" actId="21"/>
          <ac:picMkLst>
            <pc:docMk/>
            <pc:sldMk cId="3496131667" sldId="370"/>
            <ac:picMk id="3" creationId="{D5975AD8-E197-4D42-ECD9-19EFCECAC2C9}"/>
          </ac:picMkLst>
        </pc:picChg>
      </pc:sldChg>
      <pc:sldChg chg="addSp delSp modSp new mod setBg">
        <pc:chgData name="Cheryl Waldron" userId="e5bb4d80-e8f9-42e6-8ffe-514abb88b6f6" providerId="ADAL" clId="{92EEE606-8F47-47E4-9B95-DEAB97C013DF}" dt="2023-10-16T22:26:42.818" v="14619" actId="1076"/>
        <pc:sldMkLst>
          <pc:docMk/>
          <pc:sldMk cId="819926941" sldId="371"/>
        </pc:sldMkLst>
        <pc:spChg chg="add del mod">
          <ac:chgData name="Cheryl Waldron" userId="e5bb4d80-e8f9-42e6-8ffe-514abb88b6f6" providerId="ADAL" clId="{92EEE606-8F47-47E4-9B95-DEAB97C013DF}" dt="2023-10-16T17:47:38.610" v="7969" actId="21"/>
          <ac:spMkLst>
            <pc:docMk/>
            <pc:sldMk cId="819926941" sldId="371"/>
            <ac:spMk id="4" creationId="{C308444B-B89F-8BE5-DD63-A13189BD14A4}"/>
          </ac:spMkLst>
        </pc:spChg>
        <pc:spChg chg="add">
          <ac:chgData name="Cheryl Waldron" userId="e5bb4d80-e8f9-42e6-8ffe-514abb88b6f6" providerId="ADAL" clId="{92EEE606-8F47-47E4-9B95-DEAB97C013DF}" dt="2023-10-16T17:48:02.284" v="7971" actId="26606"/>
          <ac:spMkLst>
            <pc:docMk/>
            <pc:sldMk cId="819926941" sldId="371"/>
            <ac:spMk id="7" creationId="{5F879AC3-D4CE-493C-ADC7-06205677F4F8}"/>
          </ac:spMkLst>
        </pc:spChg>
        <pc:spChg chg="add mod">
          <ac:chgData name="Cheryl Waldron" userId="e5bb4d80-e8f9-42e6-8ffe-514abb88b6f6" providerId="ADAL" clId="{92EEE606-8F47-47E4-9B95-DEAB97C013DF}" dt="2023-10-16T22:26:42.818" v="14619" actId="1076"/>
          <ac:spMkLst>
            <pc:docMk/>
            <pc:sldMk cId="819926941" sldId="371"/>
            <ac:spMk id="8" creationId="{CE7A5710-E4B7-E7E2-2542-935914DFE631}"/>
          </ac:spMkLst>
        </pc:spChg>
        <pc:spChg chg="add">
          <ac:chgData name="Cheryl Waldron" userId="e5bb4d80-e8f9-42e6-8ffe-514abb88b6f6" providerId="ADAL" clId="{92EEE606-8F47-47E4-9B95-DEAB97C013DF}" dt="2023-10-16T17:48:02.284" v="7971" actId="26606"/>
          <ac:spMkLst>
            <pc:docMk/>
            <pc:sldMk cId="819926941" sldId="371"/>
            <ac:spMk id="9" creationId="{736F0DFD-0954-464F-BF12-DD2E6F6E0380}"/>
          </ac:spMkLst>
        </pc:spChg>
        <pc:graphicFrameChg chg="add mod modGraphic">
          <ac:chgData name="Cheryl Waldron" userId="e5bb4d80-e8f9-42e6-8ffe-514abb88b6f6" providerId="ADAL" clId="{92EEE606-8F47-47E4-9B95-DEAB97C013DF}" dt="2023-10-16T18:21:45.101" v="8577" actId="1076"/>
          <ac:graphicFrameMkLst>
            <pc:docMk/>
            <pc:sldMk cId="819926941" sldId="371"/>
            <ac:graphicFrameMk id="2" creationId="{6903A03E-F58E-7965-C9DD-DA9C8E270472}"/>
          </ac:graphicFrameMkLst>
        </pc:graphicFrameChg>
        <pc:picChg chg="add del mod">
          <ac:chgData name="Cheryl Waldron" userId="e5bb4d80-e8f9-42e6-8ffe-514abb88b6f6" providerId="ADAL" clId="{92EEE606-8F47-47E4-9B95-DEAB97C013DF}" dt="2023-10-16T17:47:33.965" v="7968" actId="21"/>
          <ac:picMkLst>
            <pc:docMk/>
            <pc:sldMk cId="819926941" sldId="371"/>
            <ac:picMk id="3" creationId="{5C1F6DC2-FCB6-031D-003A-5A967BA2024C}"/>
          </ac:picMkLst>
        </pc:picChg>
        <pc:picChg chg="add del mod">
          <ac:chgData name="Cheryl Waldron" userId="e5bb4d80-e8f9-42e6-8ffe-514abb88b6f6" providerId="ADAL" clId="{92EEE606-8F47-47E4-9B95-DEAB97C013DF}" dt="2023-10-16T17:47:28.778" v="7965" actId="21"/>
          <ac:picMkLst>
            <pc:docMk/>
            <pc:sldMk cId="819926941" sldId="371"/>
            <ac:picMk id="5" creationId="{0F306DBC-9523-93F3-69FA-F4D1075B7096}"/>
          </ac:picMkLst>
        </pc:picChg>
        <pc:picChg chg="add del mod">
          <ac:chgData name="Cheryl Waldron" userId="e5bb4d80-e8f9-42e6-8ffe-514abb88b6f6" providerId="ADAL" clId="{92EEE606-8F47-47E4-9B95-DEAB97C013DF}" dt="2023-10-16T17:47:31.017" v="7966" actId="21"/>
          <ac:picMkLst>
            <pc:docMk/>
            <pc:sldMk cId="819926941" sldId="371"/>
            <ac:picMk id="6" creationId="{83996B1B-5F8F-CDA5-A535-1D60C896E8EA}"/>
          </ac:picMkLst>
        </pc:picChg>
      </pc:sldChg>
      <pc:sldChg chg="addSp delSp modSp mod">
        <pc:chgData name="Cheryl Waldron" userId="e5bb4d80-e8f9-42e6-8ffe-514abb88b6f6" providerId="ADAL" clId="{92EEE606-8F47-47E4-9B95-DEAB97C013DF}" dt="2023-10-16T22:26:27.168" v="14617" actId="2711"/>
        <pc:sldMkLst>
          <pc:docMk/>
          <pc:sldMk cId="1420156744" sldId="372"/>
        </pc:sldMkLst>
        <pc:spChg chg="del">
          <ac:chgData name="Cheryl Waldron" userId="e5bb4d80-e8f9-42e6-8ffe-514abb88b6f6" providerId="ADAL" clId="{92EEE606-8F47-47E4-9B95-DEAB97C013DF}" dt="2023-10-16T17:50:44.145" v="8057" actId="21"/>
          <ac:spMkLst>
            <pc:docMk/>
            <pc:sldMk cId="1420156744" sldId="372"/>
            <ac:spMk id="3" creationId="{08D75EC2-AC50-158B-739E-A2E7F5774698}"/>
          </ac:spMkLst>
        </pc:spChg>
        <pc:spChg chg="del">
          <ac:chgData name="Cheryl Waldron" userId="e5bb4d80-e8f9-42e6-8ffe-514abb88b6f6" providerId="ADAL" clId="{92EEE606-8F47-47E4-9B95-DEAB97C013DF}" dt="2023-10-16T17:50:51.878" v="8059" actId="21"/>
          <ac:spMkLst>
            <pc:docMk/>
            <pc:sldMk cId="1420156744" sldId="372"/>
            <ac:spMk id="4" creationId="{C97F2B78-FA40-0B95-BDB1-5B607EF3CD31}"/>
          </ac:spMkLst>
        </pc:spChg>
        <pc:spChg chg="add del mod">
          <ac:chgData name="Cheryl Waldron" userId="e5bb4d80-e8f9-42e6-8ffe-514abb88b6f6" providerId="ADAL" clId="{92EEE606-8F47-47E4-9B95-DEAB97C013DF}" dt="2023-10-16T17:50:49.290" v="8058" actId="21"/>
          <ac:spMkLst>
            <pc:docMk/>
            <pc:sldMk cId="1420156744" sldId="372"/>
            <ac:spMk id="6" creationId="{DCF1E5E8-E260-4AC2-751D-39B315AC2FDC}"/>
          </ac:spMkLst>
        </pc:spChg>
        <pc:spChg chg="add del mod ord">
          <ac:chgData name="Cheryl Waldron" userId="e5bb4d80-e8f9-42e6-8ffe-514abb88b6f6" providerId="ADAL" clId="{92EEE606-8F47-47E4-9B95-DEAB97C013DF}" dt="2023-10-16T17:55:52.340" v="8255" actId="26606"/>
          <ac:spMkLst>
            <pc:docMk/>
            <pc:sldMk cId="1420156744" sldId="372"/>
            <ac:spMk id="8" creationId="{FD69B671-50D8-9C94-D35A-C2BD046D705C}"/>
          </ac:spMkLst>
        </pc:spChg>
        <pc:spChg chg="mod">
          <ac:chgData name="Cheryl Waldron" userId="e5bb4d80-e8f9-42e6-8ffe-514abb88b6f6" providerId="ADAL" clId="{92EEE606-8F47-47E4-9B95-DEAB97C013DF}" dt="2023-10-16T22:26:27.168" v="14617" actId="2711"/>
          <ac:spMkLst>
            <pc:docMk/>
            <pc:sldMk cId="1420156744" sldId="372"/>
            <ac:spMk id="8197" creationId="{0B1D4F27-673E-8A01-BD5B-6375030152FD}"/>
          </ac:spMkLst>
        </pc:spChg>
        <pc:spChg chg="add del">
          <ac:chgData name="Cheryl Waldron" userId="e5bb4d80-e8f9-42e6-8ffe-514abb88b6f6" providerId="ADAL" clId="{92EEE606-8F47-47E4-9B95-DEAB97C013DF}" dt="2023-10-16T17:55:52.340" v="8255" actId="26606"/>
          <ac:spMkLst>
            <pc:docMk/>
            <pc:sldMk cId="1420156744" sldId="372"/>
            <ac:spMk id="8204" creationId="{131BAD53-4E89-4F62-BBB7-26359763ED39}"/>
          </ac:spMkLst>
        </pc:spChg>
        <pc:spChg chg="add del">
          <ac:chgData name="Cheryl Waldron" userId="e5bb4d80-e8f9-42e6-8ffe-514abb88b6f6" providerId="ADAL" clId="{92EEE606-8F47-47E4-9B95-DEAB97C013DF}" dt="2023-10-16T17:55:52.340" v="8255" actId="26606"/>
          <ac:spMkLst>
            <pc:docMk/>
            <pc:sldMk cId="1420156744" sldId="372"/>
            <ac:spMk id="8206" creationId="{62756DA2-40EB-4C6F-B962-5822FFB54FB6}"/>
          </ac:spMkLst>
        </pc:spChg>
        <pc:spChg chg="add del">
          <ac:chgData name="Cheryl Waldron" userId="e5bb4d80-e8f9-42e6-8ffe-514abb88b6f6" providerId="ADAL" clId="{92EEE606-8F47-47E4-9B95-DEAB97C013DF}" dt="2023-10-16T17:55:52.324" v="8254" actId="26606"/>
          <ac:spMkLst>
            <pc:docMk/>
            <pc:sldMk cId="1420156744" sldId="372"/>
            <ac:spMk id="8209" creationId="{131BAD53-4E89-4F62-BBB7-26359763ED39}"/>
          </ac:spMkLst>
        </pc:spChg>
        <pc:spChg chg="add del">
          <ac:chgData name="Cheryl Waldron" userId="e5bb4d80-e8f9-42e6-8ffe-514abb88b6f6" providerId="ADAL" clId="{92EEE606-8F47-47E4-9B95-DEAB97C013DF}" dt="2023-10-16T17:55:52.324" v="8254" actId="26606"/>
          <ac:spMkLst>
            <pc:docMk/>
            <pc:sldMk cId="1420156744" sldId="372"/>
            <ac:spMk id="8210" creationId="{62756DA2-40EB-4C6F-B962-5822FFB54FB6}"/>
          </ac:spMkLst>
        </pc:spChg>
        <pc:spChg chg="add mod">
          <ac:chgData name="Cheryl Waldron" userId="e5bb4d80-e8f9-42e6-8ffe-514abb88b6f6" providerId="ADAL" clId="{92EEE606-8F47-47E4-9B95-DEAB97C013DF}" dt="2023-10-16T21:50:24.239" v="13251" actId="20577"/>
          <ac:spMkLst>
            <pc:docMk/>
            <pc:sldMk cId="1420156744" sldId="372"/>
            <ac:spMk id="8212" creationId="{FD69B671-50D8-9C94-D35A-C2BD046D705C}"/>
          </ac:spMkLst>
        </pc:spChg>
        <pc:spChg chg="add">
          <ac:chgData name="Cheryl Waldron" userId="e5bb4d80-e8f9-42e6-8ffe-514abb88b6f6" providerId="ADAL" clId="{92EEE606-8F47-47E4-9B95-DEAB97C013DF}" dt="2023-10-16T18:26:34.345" v="8895" actId="26606"/>
          <ac:spMkLst>
            <pc:docMk/>
            <pc:sldMk cId="1420156744" sldId="372"/>
            <ac:spMk id="8217" creationId="{8B3A2D1A-45FC-4F95-B150-1C13EF2F6D09}"/>
          </ac:spMkLst>
        </pc:spChg>
        <pc:spChg chg="add">
          <ac:chgData name="Cheryl Waldron" userId="e5bb4d80-e8f9-42e6-8ffe-514abb88b6f6" providerId="ADAL" clId="{92EEE606-8F47-47E4-9B95-DEAB97C013DF}" dt="2023-10-16T18:26:34.345" v="8895" actId="26606"/>
          <ac:spMkLst>
            <pc:docMk/>
            <pc:sldMk cId="1420156744" sldId="372"/>
            <ac:spMk id="8219" creationId="{39C3C864-C625-4883-B868-9A4C470F4DD5}"/>
          </ac:spMkLst>
        </pc:spChg>
        <pc:graphicFrameChg chg="add del">
          <ac:chgData name="Cheryl Waldron" userId="e5bb4d80-e8f9-42e6-8ffe-514abb88b6f6" providerId="ADAL" clId="{92EEE606-8F47-47E4-9B95-DEAB97C013DF}" dt="2023-10-16T17:55:52.324" v="8254" actId="26606"/>
          <ac:graphicFrameMkLst>
            <pc:docMk/>
            <pc:sldMk cId="1420156744" sldId="372"/>
            <ac:graphicFrameMk id="8208" creationId="{75A827EE-1A8F-3168-4F11-1861B10815C7}"/>
          </ac:graphicFrameMkLst>
        </pc:graphicFrameChg>
        <pc:picChg chg="del mod">
          <ac:chgData name="Cheryl Waldron" userId="e5bb4d80-e8f9-42e6-8ffe-514abb88b6f6" providerId="ADAL" clId="{92EEE606-8F47-47E4-9B95-DEAB97C013DF}" dt="2023-10-16T17:52:13.340" v="8120" actId="21"/>
          <ac:picMkLst>
            <pc:docMk/>
            <pc:sldMk cId="1420156744" sldId="372"/>
            <ac:picMk id="7" creationId="{8AD0E8D4-82A7-0AE7-82BB-6DF67D639370}"/>
          </ac:picMkLst>
        </pc:picChg>
        <pc:picChg chg="add mod ord">
          <ac:chgData name="Cheryl Waldron" userId="e5bb4d80-e8f9-42e6-8ffe-514abb88b6f6" providerId="ADAL" clId="{92EEE606-8F47-47E4-9B95-DEAB97C013DF}" dt="2023-10-16T18:26:34.345" v="8895" actId="26606"/>
          <ac:picMkLst>
            <pc:docMk/>
            <pc:sldMk cId="1420156744" sldId="372"/>
            <ac:picMk id="9" creationId="{7B1676CE-F13C-F7AE-19E1-38791A494CFE}"/>
          </ac:picMkLst>
        </pc:picChg>
      </pc:sldChg>
      <pc:sldChg chg="addSp delSp modSp mod ord addAnim delAnim">
        <pc:chgData name="Cheryl Waldron" userId="e5bb4d80-e8f9-42e6-8ffe-514abb88b6f6" providerId="ADAL" clId="{92EEE606-8F47-47E4-9B95-DEAB97C013DF}" dt="2023-10-16T22:26:10.269" v="14616" actId="14100"/>
        <pc:sldMkLst>
          <pc:docMk/>
          <pc:sldMk cId="985460385" sldId="373"/>
        </pc:sldMkLst>
        <pc:spChg chg="del">
          <ac:chgData name="Cheryl Waldron" userId="e5bb4d80-e8f9-42e6-8ffe-514abb88b6f6" providerId="ADAL" clId="{92EEE606-8F47-47E4-9B95-DEAB97C013DF}" dt="2023-10-16T18:22:42.185" v="8583" actId="21"/>
          <ac:spMkLst>
            <pc:docMk/>
            <pc:sldMk cId="985460385" sldId="373"/>
            <ac:spMk id="2" creationId="{D00151F3-611E-259D-D21B-6DE3EB5BF4C3}"/>
          </ac:spMkLst>
        </pc:spChg>
        <pc:spChg chg="add del mod">
          <ac:chgData name="Cheryl Waldron" userId="e5bb4d80-e8f9-42e6-8ffe-514abb88b6f6" providerId="ADAL" clId="{92EEE606-8F47-47E4-9B95-DEAB97C013DF}" dt="2023-10-16T17:53:36.477" v="8166" actId="21"/>
          <ac:spMkLst>
            <pc:docMk/>
            <pc:sldMk cId="985460385" sldId="373"/>
            <ac:spMk id="3" creationId="{D8A2FDCD-9A83-3EC2-C6CE-F6D99B90BC9D}"/>
          </ac:spMkLst>
        </pc:spChg>
        <pc:spChg chg="ord">
          <ac:chgData name="Cheryl Waldron" userId="e5bb4d80-e8f9-42e6-8ffe-514abb88b6f6" providerId="ADAL" clId="{92EEE606-8F47-47E4-9B95-DEAB97C013DF}" dt="2023-10-16T18:25:52.884" v="8889" actId="26606"/>
          <ac:spMkLst>
            <pc:docMk/>
            <pc:sldMk cId="985460385" sldId="373"/>
            <ac:spMk id="5" creationId="{257712A9-E77E-4829-B1B7-05749BF15A34}"/>
          </ac:spMkLst>
        </pc:spChg>
        <pc:spChg chg="add mod ord">
          <ac:chgData name="Cheryl Waldron" userId="e5bb4d80-e8f9-42e6-8ffe-514abb88b6f6" providerId="ADAL" clId="{92EEE606-8F47-47E4-9B95-DEAB97C013DF}" dt="2023-10-16T20:20:09.122" v="8975" actId="1076"/>
          <ac:spMkLst>
            <pc:docMk/>
            <pc:sldMk cId="985460385" sldId="373"/>
            <ac:spMk id="7" creationId="{2956BDD9-C0D5-BE14-4D03-16B490020FBB}"/>
          </ac:spMkLst>
        </pc:spChg>
        <pc:spChg chg="del">
          <ac:chgData name="Cheryl Waldron" userId="e5bb4d80-e8f9-42e6-8ffe-514abb88b6f6" providerId="ADAL" clId="{92EEE606-8F47-47E4-9B95-DEAB97C013DF}" dt="2023-10-16T17:53:33.357" v="8165" actId="21"/>
          <ac:spMkLst>
            <pc:docMk/>
            <pc:sldMk cId="985460385" sldId="373"/>
            <ac:spMk id="8" creationId="{FD69B671-50D8-9C94-D35A-C2BD046D705C}"/>
          </ac:spMkLst>
        </pc:spChg>
        <pc:spChg chg="add mod">
          <ac:chgData name="Cheryl Waldron" userId="e5bb4d80-e8f9-42e6-8ffe-514abb88b6f6" providerId="ADAL" clId="{92EEE606-8F47-47E4-9B95-DEAB97C013DF}" dt="2023-10-16T18:26:40.636" v="8896" actId="26606"/>
          <ac:spMkLst>
            <pc:docMk/>
            <pc:sldMk cId="985460385" sldId="373"/>
            <ac:spMk id="11" creationId="{598E34FC-4992-D532-7FFB-D1BD9AA7CF0E}"/>
          </ac:spMkLst>
        </pc:spChg>
        <pc:spChg chg="mod">
          <ac:chgData name="Cheryl Waldron" userId="e5bb4d80-e8f9-42e6-8ffe-514abb88b6f6" providerId="ADAL" clId="{92EEE606-8F47-47E4-9B95-DEAB97C013DF}" dt="2023-10-16T22:26:10.269" v="14616" actId="14100"/>
          <ac:spMkLst>
            <pc:docMk/>
            <pc:sldMk cId="985460385" sldId="373"/>
            <ac:spMk id="8197" creationId="{0B1D4F27-673E-8A01-BD5B-6375030152FD}"/>
          </ac:spMkLst>
        </pc:spChg>
        <pc:spChg chg="add del">
          <ac:chgData name="Cheryl Waldron" userId="e5bb4d80-e8f9-42e6-8ffe-514abb88b6f6" providerId="ADAL" clId="{92EEE606-8F47-47E4-9B95-DEAB97C013DF}" dt="2023-10-16T18:25:52.884" v="8889" actId="26606"/>
          <ac:spMkLst>
            <pc:docMk/>
            <pc:sldMk cId="985460385" sldId="373"/>
            <ac:spMk id="8204" creationId="{131BAD53-4E89-4F62-BBB7-26359763ED39}"/>
          </ac:spMkLst>
        </pc:spChg>
        <pc:spChg chg="add del">
          <ac:chgData name="Cheryl Waldron" userId="e5bb4d80-e8f9-42e6-8ffe-514abb88b6f6" providerId="ADAL" clId="{92EEE606-8F47-47E4-9B95-DEAB97C013DF}" dt="2023-10-16T18:25:52.884" v="8889" actId="26606"/>
          <ac:spMkLst>
            <pc:docMk/>
            <pc:sldMk cId="985460385" sldId="373"/>
            <ac:spMk id="8206" creationId="{62756DA2-40EB-4C6F-B962-5822FFB54FB6}"/>
          </ac:spMkLst>
        </pc:spChg>
        <pc:spChg chg="add del">
          <ac:chgData name="Cheryl Waldron" userId="e5bb4d80-e8f9-42e6-8ffe-514abb88b6f6" providerId="ADAL" clId="{92EEE606-8F47-47E4-9B95-DEAB97C013DF}" dt="2023-10-16T18:26:40.636" v="8896" actId="26606"/>
          <ac:spMkLst>
            <pc:docMk/>
            <pc:sldMk cId="985460385" sldId="373"/>
            <ac:spMk id="8208" creationId="{C681C32C-7AFC-4BB3-9088-65CBDFC5D1C2}"/>
          </ac:spMkLst>
        </pc:spChg>
        <pc:spChg chg="add del">
          <ac:chgData name="Cheryl Waldron" userId="e5bb4d80-e8f9-42e6-8ffe-514abb88b6f6" providerId="ADAL" clId="{92EEE606-8F47-47E4-9B95-DEAB97C013DF}" dt="2023-10-16T18:26:40.636" v="8896" actId="26606"/>
          <ac:spMkLst>
            <pc:docMk/>
            <pc:sldMk cId="985460385" sldId="373"/>
            <ac:spMk id="8209" creationId="{199C0ED0-69DE-4C31-A5CF-E2A46FD30226}"/>
          </ac:spMkLst>
        </pc:spChg>
        <pc:spChg chg="add del">
          <ac:chgData name="Cheryl Waldron" userId="e5bb4d80-e8f9-42e6-8ffe-514abb88b6f6" providerId="ADAL" clId="{92EEE606-8F47-47E4-9B95-DEAB97C013DF}" dt="2023-10-16T18:18:55.753" v="8538" actId="26606"/>
          <ac:spMkLst>
            <pc:docMk/>
            <pc:sldMk cId="985460385" sldId="373"/>
            <ac:spMk id="8211" creationId="{F8446B12-7391-4711-8B31-112A0B896C76}"/>
          </ac:spMkLst>
        </pc:spChg>
        <pc:spChg chg="add del">
          <ac:chgData name="Cheryl Waldron" userId="e5bb4d80-e8f9-42e6-8ffe-514abb88b6f6" providerId="ADAL" clId="{92EEE606-8F47-47E4-9B95-DEAB97C013DF}" dt="2023-10-16T18:26:40.636" v="8896" actId="26606"/>
          <ac:spMkLst>
            <pc:docMk/>
            <pc:sldMk cId="985460385" sldId="373"/>
            <ac:spMk id="8215" creationId="{8D42B8BD-40AF-488E-8A79-D7256C917229}"/>
          </ac:spMkLst>
        </pc:spChg>
        <pc:spChg chg="add">
          <ac:chgData name="Cheryl Waldron" userId="e5bb4d80-e8f9-42e6-8ffe-514abb88b6f6" providerId="ADAL" clId="{92EEE606-8F47-47E4-9B95-DEAB97C013DF}" dt="2023-10-16T18:26:40.636" v="8896" actId="26606"/>
          <ac:spMkLst>
            <pc:docMk/>
            <pc:sldMk cId="985460385" sldId="373"/>
            <ac:spMk id="8220" creationId="{8B3A2D1A-45FC-4F95-B150-1C13EF2F6D09}"/>
          </ac:spMkLst>
        </pc:spChg>
        <pc:spChg chg="add">
          <ac:chgData name="Cheryl Waldron" userId="e5bb4d80-e8f9-42e6-8ffe-514abb88b6f6" providerId="ADAL" clId="{92EEE606-8F47-47E4-9B95-DEAB97C013DF}" dt="2023-10-16T18:26:40.636" v="8896" actId="26606"/>
          <ac:spMkLst>
            <pc:docMk/>
            <pc:sldMk cId="985460385" sldId="373"/>
            <ac:spMk id="8222" creationId="{F3768FD5-DD7A-43C7-8DEA-1F5DB3CB5B95}"/>
          </ac:spMkLst>
        </pc:spChg>
        <pc:grpChg chg="add del">
          <ac:chgData name="Cheryl Waldron" userId="e5bb4d80-e8f9-42e6-8ffe-514abb88b6f6" providerId="ADAL" clId="{92EEE606-8F47-47E4-9B95-DEAB97C013DF}" dt="2023-10-16T18:18:55.753" v="8538" actId="26606"/>
          <ac:grpSpMkLst>
            <pc:docMk/>
            <pc:sldMk cId="985460385" sldId="373"/>
            <ac:grpSpMk id="8213" creationId="{AC0B7807-0C83-4963-821A-69B172722E49}"/>
          </ac:grpSpMkLst>
        </pc:grpChg>
        <pc:picChg chg="add mod ord">
          <ac:chgData name="Cheryl Waldron" userId="e5bb4d80-e8f9-42e6-8ffe-514abb88b6f6" providerId="ADAL" clId="{92EEE606-8F47-47E4-9B95-DEAB97C013DF}" dt="2023-10-16T20:20:12.183" v="8976" actId="1076"/>
          <ac:picMkLst>
            <pc:docMk/>
            <pc:sldMk cId="985460385" sldId="373"/>
            <ac:picMk id="6" creationId="{03467E61-E50B-1DFC-2B4B-5B8538353203}"/>
          </ac:picMkLst>
        </pc:picChg>
        <pc:picChg chg="del">
          <ac:chgData name="Cheryl Waldron" userId="e5bb4d80-e8f9-42e6-8ffe-514abb88b6f6" providerId="ADAL" clId="{92EEE606-8F47-47E4-9B95-DEAB97C013DF}" dt="2023-10-16T17:53:29.170" v="8164" actId="21"/>
          <ac:picMkLst>
            <pc:docMk/>
            <pc:sldMk cId="985460385" sldId="373"/>
            <ac:picMk id="9" creationId="{7B1676CE-F13C-F7AE-19E1-38791A494CFE}"/>
          </ac:picMkLst>
        </pc:picChg>
        <pc:picChg chg="add del mod">
          <ac:chgData name="Cheryl Waldron" userId="e5bb4d80-e8f9-42e6-8ffe-514abb88b6f6" providerId="ADAL" clId="{92EEE606-8F47-47E4-9B95-DEAB97C013DF}" dt="2023-10-16T18:22:39.667" v="8582"/>
          <ac:picMkLst>
            <pc:docMk/>
            <pc:sldMk cId="985460385" sldId="373"/>
            <ac:picMk id="10" creationId="{9E212127-364B-E8D7-7F23-27DFE8B8B0C4}"/>
          </ac:picMkLst>
        </pc:picChg>
      </pc:sldChg>
      <pc:sldChg chg="addSp delSp modSp mod">
        <pc:chgData name="Cheryl Waldron" userId="e5bb4d80-e8f9-42e6-8ffe-514abb88b6f6" providerId="ADAL" clId="{92EEE606-8F47-47E4-9B95-DEAB97C013DF}" dt="2023-10-16T21:50:07.023" v="13245" actId="5793"/>
        <pc:sldMkLst>
          <pc:docMk/>
          <pc:sldMk cId="1570017872" sldId="374"/>
        </pc:sldMkLst>
        <pc:spChg chg="mod ord">
          <ac:chgData name="Cheryl Waldron" userId="e5bb4d80-e8f9-42e6-8ffe-514abb88b6f6" providerId="ADAL" clId="{92EEE606-8F47-47E4-9B95-DEAB97C013DF}" dt="2023-10-16T21:49:54.571" v="13233" actId="1076"/>
          <ac:spMkLst>
            <pc:docMk/>
            <pc:sldMk cId="1570017872" sldId="374"/>
            <ac:spMk id="2" creationId="{D00151F3-611E-259D-D21B-6DE3EB5BF4C3}"/>
          </ac:spMkLst>
        </pc:spChg>
        <pc:spChg chg="add mod">
          <ac:chgData name="Cheryl Waldron" userId="e5bb4d80-e8f9-42e6-8ffe-514abb88b6f6" providerId="ADAL" clId="{92EEE606-8F47-47E4-9B95-DEAB97C013DF}" dt="2023-10-16T21:50:07.023" v="13245" actId="5793"/>
          <ac:spMkLst>
            <pc:docMk/>
            <pc:sldMk cId="1570017872" sldId="374"/>
            <ac:spMk id="4" creationId="{0F137111-682B-BEEE-F565-205E4C295FCD}"/>
          </ac:spMkLst>
        </pc:spChg>
        <pc:spChg chg="ord">
          <ac:chgData name="Cheryl Waldron" userId="e5bb4d80-e8f9-42e6-8ffe-514abb88b6f6" providerId="ADAL" clId="{92EEE606-8F47-47E4-9B95-DEAB97C013DF}" dt="2023-10-16T17:56:47.481" v="8262" actId="26606"/>
          <ac:spMkLst>
            <pc:docMk/>
            <pc:sldMk cId="1570017872" sldId="374"/>
            <ac:spMk id="5" creationId="{257712A9-E77E-4829-B1B7-05749BF15A34}"/>
          </ac:spMkLst>
        </pc:spChg>
        <pc:spChg chg="mod">
          <ac:chgData name="Cheryl Waldron" userId="e5bb4d80-e8f9-42e6-8ffe-514abb88b6f6" providerId="ADAL" clId="{92EEE606-8F47-47E4-9B95-DEAB97C013DF}" dt="2023-10-16T18:26:22.902" v="8893" actId="26606"/>
          <ac:spMkLst>
            <pc:docMk/>
            <pc:sldMk cId="1570017872" sldId="374"/>
            <ac:spMk id="8197" creationId="{0B1D4F27-673E-8A01-BD5B-6375030152FD}"/>
          </ac:spMkLst>
        </pc:spChg>
        <pc:spChg chg="add del">
          <ac:chgData name="Cheryl Waldron" userId="e5bb4d80-e8f9-42e6-8ffe-514abb88b6f6" providerId="ADAL" clId="{92EEE606-8F47-47E4-9B95-DEAB97C013DF}" dt="2023-10-16T18:26:22.902" v="8893" actId="26606"/>
          <ac:spMkLst>
            <pc:docMk/>
            <pc:sldMk cId="1570017872" sldId="374"/>
            <ac:spMk id="8199" creationId="{907741FC-B544-4A6E-B831-6789D042333D}"/>
          </ac:spMkLst>
        </pc:spChg>
        <pc:spChg chg="add del">
          <ac:chgData name="Cheryl Waldron" userId="e5bb4d80-e8f9-42e6-8ffe-514abb88b6f6" providerId="ADAL" clId="{92EEE606-8F47-47E4-9B95-DEAB97C013DF}" dt="2023-10-16T18:26:22.902" v="8893" actId="26606"/>
          <ac:spMkLst>
            <pc:docMk/>
            <pc:sldMk cId="1570017872" sldId="374"/>
            <ac:spMk id="8200" creationId="{3F0BE7ED-7814-4273-B18A-F26CC0380380}"/>
          </ac:spMkLst>
        </pc:spChg>
        <pc:spChg chg="add del">
          <ac:chgData name="Cheryl Waldron" userId="e5bb4d80-e8f9-42e6-8ffe-514abb88b6f6" providerId="ADAL" clId="{92EEE606-8F47-47E4-9B95-DEAB97C013DF}" dt="2023-10-16T18:26:22.902" v="8893" actId="26606"/>
          <ac:spMkLst>
            <pc:docMk/>
            <pc:sldMk cId="1570017872" sldId="374"/>
            <ac:spMk id="8202" creationId="{3AFE8227-C443-417B-BA91-520EB1EF4559}"/>
          </ac:spMkLst>
        </pc:spChg>
        <pc:spChg chg="del">
          <ac:chgData name="Cheryl Waldron" userId="e5bb4d80-e8f9-42e6-8ffe-514abb88b6f6" providerId="ADAL" clId="{92EEE606-8F47-47E4-9B95-DEAB97C013DF}" dt="2023-10-16T17:56:47.481" v="8262" actId="26606"/>
          <ac:spMkLst>
            <pc:docMk/>
            <pc:sldMk cId="1570017872" sldId="374"/>
            <ac:spMk id="8204" creationId="{131BAD53-4E89-4F62-BBB7-26359763ED39}"/>
          </ac:spMkLst>
        </pc:spChg>
        <pc:spChg chg="del">
          <ac:chgData name="Cheryl Waldron" userId="e5bb4d80-e8f9-42e6-8ffe-514abb88b6f6" providerId="ADAL" clId="{92EEE606-8F47-47E4-9B95-DEAB97C013DF}" dt="2023-10-16T17:56:47.481" v="8262" actId="26606"/>
          <ac:spMkLst>
            <pc:docMk/>
            <pc:sldMk cId="1570017872" sldId="374"/>
            <ac:spMk id="8206" creationId="{62756DA2-40EB-4C6F-B962-5822FFB54FB6}"/>
          </ac:spMkLst>
        </pc:spChg>
        <pc:spChg chg="add">
          <ac:chgData name="Cheryl Waldron" userId="e5bb4d80-e8f9-42e6-8ffe-514abb88b6f6" providerId="ADAL" clId="{92EEE606-8F47-47E4-9B95-DEAB97C013DF}" dt="2023-10-16T18:26:22.902" v="8893" actId="26606"/>
          <ac:spMkLst>
            <pc:docMk/>
            <pc:sldMk cId="1570017872" sldId="374"/>
            <ac:spMk id="8207" creationId="{23E547B5-89CF-4EC0-96DE-25771AED0799}"/>
          </ac:spMkLst>
        </pc:spChg>
        <pc:spChg chg="add">
          <ac:chgData name="Cheryl Waldron" userId="e5bb4d80-e8f9-42e6-8ffe-514abb88b6f6" providerId="ADAL" clId="{92EEE606-8F47-47E4-9B95-DEAB97C013DF}" dt="2023-10-16T18:26:22.902" v="8893" actId="26606"/>
          <ac:spMkLst>
            <pc:docMk/>
            <pc:sldMk cId="1570017872" sldId="374"/>
            <ac:spMk id="8209" creationId="{3F0B8CEB-8279-4E5E-A0CE-1FC9F71736F2}"/>
          </ac:spMkLst>
        </pc:spChg>
        <pc:picChg chg="add mod">
          <ac:chgData name="Cheryl Waldron" userId="e5bb4d80-e8f9-42e6-8ffe-514abb88b6f6" providerId="ADAL" clId="{92EEE606-8F47-47E4-9B95-DEAB97C013DF}" dt="2023-10-16T18:26:22.902" v="8893" actId="26606"/>
          <ac:picMkLst>
            <pc:docMk/>
            <pc:sldMk cId="1570017872" sldId="374"/>
            <ac:picMk id="3" creationId="{2B5194AB-F78F-DAAB-EFDD-363D76A3D1D2}"/>
          </ac:picMkLst>
        </pc:picChg>
      </pc:sldChg>
      <pc:sldChg chg="addSp delSp modSp mod">
        <pc:chgData name="Cheryl Waldron" userId="e5bb4d80-e8f9-42e6-8ffe-514abb88b6f6" providerId="ADAL" clId="{92EEE606-8F47-47E4-9B95-DEAB97C013DF}" dt="2023-10-16T18:26:28.207" v="8894" actId="26606"/>
        <pc:sldMkLst>
          <pc:docMk/>
          <pc:sldMk cId="871594499" sldId="375"/>
        </pc:sldMkLst>
        <pc:spChg chg="mod">
          <ac:chgData name="Cheryl Waldron" userId="e5bb4d80-e8f9-42e6-8ffe-514abb88b6f6" providerId="ADAL" clId="{92EEE606-8F47-47E4-9B95-DEAB97C013DF}" dt="2023-10-16T18:22:30.214" v="8580" actId="1076"/>
          <ac:spMkLst>
            <pc:docMk/>
            <pc:sldMk cId="871594499" sldId="375"/>
            <ac:spMk id="2" creationId="{D00151F3-611E-259D-D21B-6DE3EB5BF4C3}"/>
          </ac:spMkLst>
        </pc:spChg>
        <pc:spChg chg="add mod ord">
          <ac:chgData name="Cheryl Waldron" userId="e5bb4d80-e8f9-42e6-8ffe-514abb88b6f6" providerId="ADAL" clId="{92EEE606-8F47-47E4-9B95-DEAB97C013DF}" dt="2023-10-16T18:26:28.207" v="8894" actId="26606"/>
          <ac:spMkLst>
            <pc:docMk/>
            <pc:sldMk cId="871594499" sldId="375"/>
            <ac:spMk id="4" creationId="{BDA09BCF-28D1-AF54-336E-1CC5EEBFD3C2}"/>
          </ac:spMkLst>
        </pc:spChg>
        <pc:spChg chg="mod">
          <ac:chgData name="Cheryl Waldron" userId="e5bb4d80-e8f9-42e6-8ffe-514abb88b6f6" providerId="ADAL" clId="{92EEE606-8F47-47E4-9B95-DEAB97C013DF}" dt="2023-10-16T18:26:28.207" v="8894" actId="26606"/>
          <ac:spMkLst>
            <pc:docMk/>
            <pc:sldMk cId="871594499" sldId="375"/>
            <ac:spMk id="8197" creationId="{0B1D4F27-673E-8A01-BD5B-6375030152FD}"/>
          </ac:spMkLst>
        </pc:spChg>
        <pc:spChg chg="del">
          <ac:chgData name="Cheryl Waldron" userId="e5bb4d80-e8f9-42e6-8ffe-514abb88b6f6" providerId="ADAL" clId="{92EEE606-8F47-47E4-9B95-DEAB97C013DF}" dt="2023-10-16T17:55:18.215" v="8250" actId="26606"/>
          <ac:spMkLst>
            <pc:docMk/>
            <pc:sldMk cId="871594499" sldId="375"/>
            <ac:spMk id="8204" creationId="{131BAD53-4E89-4F62-BBB7-26359763ED39}"/>
          </ac:spMkLst>
        </pc:spChg>
        <pc:spChg chg="del">
          <ac:chgData name="Cheryl Waldron" userId="e5bb4d80-e8f9-42e6-8ffe-514abb88b6f6" providerId="ADAL" clId="{92EEE606-8F47-47E4-9B95-DEAB97C013DF}" dt="2023-10-16T17:55:18.215" v="8250" actId="26606"/>
          <ac:spMkLst>
            <pc:docMk/>
            <pc:sldMk cId="871594499" sldId="375"/>
            <ac:spMk id="8206" creationId="{62756DA2-40EB-4C6F-B962-5822FFB54FB6}"/>
          </ac:spMkLst>
        </pc:spChg>
        <pc:spChg chg="add del">
          <ac:chgData name="Cheryl Waldron" userId="e5bb4d80-e8f9-42e6-8ffe-514abb88b6f6" providerId="ADAL" clId="{92EEE606-8F47-47E4-9B95-DEAB97C013DF}" dt="2023-10-16T18:26:01.396" v="8890" actId="26606"/>
          <ac:spMkLst>
            <pc:docMk/>
            <pc:sldMk cId="871594499" sldId="375"/>
            <ac:spMk id="8211" creationId="{04812C46-200A-4DEB-A05E-3ED6C68C2387}"/>
          </ac:spMkLst>
        </pc:spChg>
        <pc:spChg chg="add del">
          <ac:chgData name="Cheryl Waldron" userId="e5bb4d80-e8f9-42e6-8ffe-514abb88b6f6" providerId="ADAL" clId="{92EEE606-8F47-47E4-9B95-DEAB97C013DF}" dt="2023-10-16T18:26:01.396" v="8890" actId="26606"/>
          <ac:spMkLst>
            <pc:docMk/>
            <pc:sldMk cId="871594499" sldId="375"/>
            <ac:spMk id="8213" creationId="{D1EA859B-E555-4109-94F3-6700E046E008}"/>
          </ac:spMkLst>
        </pc:spChg>
        <pc:spChg chg="add del">
          <ac:chgData name="Cheryl Waldron" userId="e5bb4d80-e8f9-42e6-8ffe-514abb88b6f6" providerId="ADAL" clId="{92EEE606-8F47-47E4-9B95-DEAB97C013DF}" dt="2023-10-16T18:26:16.987" v="8892" actId="26606"/>
          <ac:spMkLst>
            <pc:docMk/>
            <pc:sldMk cId="871594499" sldId="375"/>
            <ac:spMk id="8218" creationId="{3346177D-ADC4-4968-B747-5CFCD390B5B9}"/>
          </ac:spMkLst>
        </pc:spChg>
        <pc:spChg chg="add del">
          <ac:chgData name="Cheryl Waldron" userId="e5bb4d80-e8f9-42e6-8ffe-514abb88b6f6" providerId="ADAL" clId="{92EEE606-8F47-47E4-9B95-DEAB97C013DF}" dt="2023-10-16T18:26:16.987" v="8892" actId="26606"/>
          <ac:spMkLst>
            <pc:docMk/>
            <pc:sldMk cId="871594499" sldId="375"/>
            <ac:spMk id="8220" creationId="{0844A943-BF79-4FEA-ABB1-3BD54D236606}"/>
          </ac:spMkLst>
        </pc:spChg>
        <pc:spChg chg="add del">
          <ac:chgData name="Cheryl Waldron" userId="e5bb4d80-e8f9-42e6-8ffe-514abb88b6f6" providerId="ADAL" clId="{92EEE606-8F47-47E4-9B95-DEAB97C013DF}" dt="2023-10-16T18:26:16.987" v="8892" actId="26606"/>
          <ac:spMkLst>
            <pc:docMk/>
            <pc:sldMk cId="871594499" sldId="375"/>
            <ac:spMk id="8222" creationId="{6437CC72-F4A8-4DC3-AFAB-D22C482C8100}"/>
          </ac:spMkLst>
        </pc:spChg>
        <pc:spChg chg="add del">
          <ac:chgData name="Cheryl Waldron" userId="e5bb4d80-e8f9-42e6-8ffe-514abb88b6f6" providerId="ADAL" clId="{92EEE606-8F47-47E4-9B95-DEAB97C013DF}" dt="2023-10-16T18:26:28.207" v="8894" actId="26606"/>
          <ac:spMkLst>
            <pc:docMk/>
            <pc:sldMk cId="871594499" sldId="375"/>
            <ac:spMk id="8227" creationId="{8108D317-7CBD-4897-BD1F-959436D2A3BE}"/>
          </ac:spMkLst>
        </pc:spChg>
        <pc:spChg chg="add del">
          <ac:chgData name="Cheryl Waldron" userId="e5bb4d80-e8f9-42e6-8ffe-514abb88b6f6" providerId="ADAL" clId="{92EEE606-8F47-47E4-9B95-DEAB97C013DF}" dt="2023-10-16T18:26:28.207" v="8894" actId="26606"/>
          <ac:spMkLst>
            <pc:docMk/>
            <pc:sldMk cId="871594499" sldId="375"/>
            <ac:spMk id="8229" creationId="{D6297641-8B9F-4767-9606-8A11313227BF}"/>
          </ac:spMkLst>
        </pc:spChg>
        <pc:spChg chg="add del">
          <ac:chgData name="Cheryl Waldron" userId="e5bb4d80-e8f9-42e6-8ffe-514abb88b6f6" providerId="ADAL" clId="{92EEE606-8F47-47E4-9B95-DEAB97C013DF}" dt="2023-10-16T18:26:28.207" v="8894" actId="26606"/>
          <ac:spMkLst>
            <pc:docMk/>
            <pc:sldMk cId="871594499" sldId="375"/>
            <ac:spMk id="8231" creationId="{D8F3CA65-EA00-46B4-9616-39E6853F7BED}"/>
          </ac:spMkLst>
        </pc:spChg>
        <pc:spChg chg="add">
          <ac:chgData name="Cheryl Waldron" userId="e5bb4d80-e8f9-42e6-8ffe-514abb88b6f6" providerId="ADAL" clId="{92EEE606-8F47-47E4-9B95-DEAB97C013DF}" dt="2023-10-16T18:26:28.207" v="8894" actId="26606"/>
          <ac:spMkLst>
            <pc:docMk/>
            <pc:sldMk cId="871594499" sldId="375"/>
            <ac:spMk id="8236" creationId="{23E547B5-89CF-4EC0-96DE-25771AED0799}"/>
          </ac:spMkLst>
        </pc:spChg>
        <pc:spChg chg="add">
          <ac:chgData name="Cheryl Waldron" userId="e5bb4d80-e8f9-42e6-8ffe-514abb88b6f6" providerId="ADAL" clId="{92EEE606-8F47-47E4-9B95-DEAB97C013DF}" dt="2023-10-16T18:26:28.207" v="8894" actId="26606"/>
          <ac:spMkLst>
            <pc:docMk/>
            <pc:sldMk cId="871594499" sldId="375"/>
            <ac:spMk id="8238" creationId="{3F0B8CEB-8279-4E5E-A0CE-1FC9F71736F2}"/>
          </ac:spMkLst>
        </pc:spChg>
        <pc:picChg chg="add mod ord">
          <ac:chgData name="Cheryl Waldron" userId="e5bb4d80-e8f9-42e6-8ffe-514abb88b6f6" providerId="ADAL" clId="{92EEE606-8F47-47E4-9B95-DEAB97C013DF}" dt="2023-10-16T18:26:28.207" v="8894" actId="26606"/>
          <ac:picMkLst>
            <pc:docMk/>
            <pc:sldMk cId="871594499" sldId="375"/>
            <ac:picMk id="3" creationId="{D56EA87C-23D2-F4DE-F146-F9BDC8F001E8}"/>
          </ac:picMkLst>
        </pc:picChg>
      </pc:sldChg>
      <pc:sldChg chg="del delDesignElem">
        <pc:chgData name="Cheryl Waldron" userId="e5bb4d80-e8f9-42e6-8ffe-514abb88b6f6" providerId="ADAL" clId="{92EEE606-8F47-47E4-9B95-DEAB97C013DF}" dt="2023-10-16T18:16:10.605" v="8524" actId="2696"/>
        <pc:sldMkLst>
          <pc:docMk/>
          <pc:sldMk cId="1265703648" sldId="376"/>
        </pc:sldMkLst>
      </pc:sldChg>
      <pc:sldChg chg="addSp delSp modSp del mod">
        <pc:chgData name="Cheryl Waldron" userId="e5bb4d80-e8f9-42e6-8ffe-514abb88b6f6" providerId="ADAL" clId="{92EEE606-8F47-47E4-9B95-DEAB97C013DF}" dt="2023-10-16T17:58:50.243" v="8304" actId="2696"/>
        <pc:sldMkLst>
          <pc:docMk/>
          <pc:sldMk cId="2713489874" sldId="376"/>
        </pc:sldMkLst>
        <pc:picChg chg="del">
          <ac:chgData name="Cheryl Waldron" userId="e5bb4d80-e8f9-42e6-8ffe-514abb88b6f6" providerId="ADAL" clId="{92EEE606-8F47-47E4-9B95-DEAB97C013DF}" dt="2023-10-16T17:58:34.898" v="8300" actId="21"/>
          <ac:picMkLst>
            <pc:docMk/>
            <pc:sldMk cId="2713489874" sldId="376"/>
            <ac:picMk id="3" creationId="{2B5194AB-F78F-DAAB-EFDD-363D76A3D1D2}"/>
          </ac:picMkLst>
        </pc:picChg>
        <pc:picChg chg="add mod">
          <ac:chgData name="Cheryl Waldron" userId="e5bb4d80-e8f9-42e6-8ffe-514abb88b6f6" providerId="ADAL" clId="{92EEE606-8F47-47E4-9B95-DEAB97C013DF}" dt="2023-10-16T17:58:41.050" v="8303" actId="1076"/>
          <ac:picMkLst>
            <pc:docMk/>
            <pc:sldMk cId="2713489874" sldId="376"/>
            <ac:picMk id="6" creationId="{1743C497-8F73-7FA3-0074-332C4A2E6BDA}"/>
          </ac:picMkLst>
        </pc:picChg>
      </pc:sldChg>
      <pc:sldChg chg="addSp modSp add mod ord modAnim">
        <pc:chgData name="Cheryl Waldron" userId="e5bb4d80-e8f9-42e6-8ffe-514abb88b6f6" providerId="ADAL" clId="{92EEE606-8F47-47E4-9B95-DEAB97C013DF}" dt="2023-10-16T22:44:55.304" v="14722" actId="14100"/>
        <pc:sldMkLst>
          <pc:docMk/>
          <pc:sldMk cId="3958081254" sldId="377"/>
        </pc:sldMkLst>
        <pc:spChg chg="mod">
          <ac:chgData name="Cheryl Waldron" userId="e5bb4d80-e8f9-42e6-8ffe-514abb88b6f6" providerId="ADAL" clId="{92EEE606-8F47-47E4-9B95-DEAB97C013DF}" dt="2023-10-16T22:33:28.704" v="14679" actId="1076"/>
          <ac:spMkLst>
            <pc:docMk/>
            <pc:sldMk cId="3958081254" sldId="377"/>
            <ac:spMk id="2" creationId="{5579C977-2517-5C0D-CD9F-00BBD694A6F1}"/>
          </ac:spMkLst>
        </pc:spChg>
        <pc:picChg chg="add mod">
          <ac:chgData name="Cheryl Waldron" userId="e5bb4d80-e8f9-42e6-8ffe-514abb88b6f6" providerId="ADAL" clId="{92EEE606-8F47-47E4-9B95-DEAB97C013DF}" dt="2023-10-16T22:44:55.304" v="14722" actId="14100"/>
          <ac:picMkLst>
            <pc:docMk/>
            <pc:sldMk cId="3958081254" sldId="377"/>
            <ac:picMk id="3" creationId="{E830D7E1-16B2-1E64-B685-DB90B01A160E}"/>
          </ac:picMkLst>
        </pc:picChg>
      </pc:sldChg>
      <pc:sldChg chg="addSp delSp modSp new mod ord setBg">
        <pc:chgData name="Cheryl Waldron" userId="e5bb4d80-e8f9-42e6-8ffe-514abb88b6f6" providerId="ADAL" clId="{92EEE606-8F47-47E4-9B95-DEAB97C013DF}" dt="2023-10-16T22:29:09.066" v="14641" actId="255"/>
        <pc:sldMkLst>
          <pc:docMk/>
          <pc:sldMk cId="2647160929" sldId="378"/>
        </pc:sldMkLst>
        <pc:spChg chg="add del mod">
          <ac:chgData name="Cheryl Waldron" userId="e5bb4d80-e8f9-42e6-8ffe-514abb88b6f6" providerId="ADAL" clId="{92EEE606-8F47-47E4-9B95-DEAB97C013DF}" dt="2023-10-16T18:31:57.317" v="8920" actId="21"/>
          <ac:spMkLst>
            <pc:docMk/>
            <pc:sldMk cId="2647160929" sldId="378"/>
            <ac:spMk id="3" creationId="{0013D7F1-960A-CBA9-BFAC-EE858967EA4E}"/>
          </ac:spMkLst>
        </pc:spChg>
        <pc:spChg chg="add mod">
          <ac:chgData name="Cheryl Waldron" userId="e5bb4d80-e8f9-42e6-8ffe-514abb88b6f6" providerId="ADAL" clId="{92EEE606-8F47-47E4-9B95-DEAB97C013DF}" dt="2023-10-16T22:29:09.066" v="14641" actId="255"/>
          <ac:spMkLst>
            <pc:docMk/>
            <pc:sldMk cId="2647160929" sldId="378"/>
            <ac:spMk id="5" creationId="{83AD9CED-CC77-F92F-552D-061C7784156D}"/>
          </ac:spMkLst>
        </pc:spChg>
        <pc:spChg chg="add del mod">
          <ac:chgData name="Cheryl Waldron" userId="e5bb4d80-e8f9-42e6-8ffe-514abb88b6f6" providerId="ADAL" clId="{92EEE606-8F47-47E4-9B95-DEAB97C013DF}" dt="2023-10-16T22:07:19.164" v="14014" actId="21"/>
          <ac:spMkLst>
            <pc:docMk/>
            <pc:sldMk cId="2647160929" sldId="378"/>
            <ac:spMk id="6" creationId="{AEE0564F-1559-F221-6653-3846120917D4}"/>
          </ac:spMkLst>
        </pc:spChg>
        <pc:spChg chg="add del">
          <ac:chgData name="Cheryl Waldron" userId="e5bb4d80-e8f9-42e6-8ffe-514abb88b6f6" providerId="ADAL" clId="{92EEE606-8F47-47E4-9B95-DEAB97C013DF}" dt="2023-10-16T18:32:20.065" v="8927" actId="26606"/>
          <ac:spMkLst>
            <pc:docMk/>
            <pc:sldMk cId="2647160929" sldId="378"/>
            <ac:spMk id="7" creationId="{6680F1D3-7650-4307-A001-0163AD371D29}"/>
          </ac:spMkLst>
        </pc:spChg>
        <pc:spChg chg="add mod">
          <ac:chgData name="Cheryl Waldron" userId="e5bb4d80-e8f9-42e6-8ffe-514abb88b6f6" providerId="ADAL" clId="{92EEE606-8F47-47E4-9B95-DEAB97C013DF}" dt="2023-10-16T22:07:20.381" v="14015"/>
          <ac:spMkLst>
            <pc:docMk/>
            <pc:sldMk cId="2647160929" sldId="378"/>
            <ac:spMk id="8" creationId="{837625D6-8076-CA2E-1A49-D7CFCF79438F}"/>
          </ac:spMkLst>
        </pc:spChg>
        <pc:spChg chg="add del">
          <ac:chgData name="Cheryl Waldron" userId="e5bb4d80-e8f9-42e6-8ffe-514abb88b6f6" providerId="ADAL" clId="{92EEE606-8F47-47E4-9B95-DEAB97C013DF}" dt="2023-10-16T18:33:16.967" v="8963" actId="26606"/>
          <ac:spMkLst>
            <pc:docMk/>
            <pc:sldMk cId="2647160929" sldId="378"/>
            <ac:spMk id="9" creationId="{7BDAC5B6-20CE-447F-8BA1-F2274AC7AE5B}"/>
          </ac:spMkLst>
        </pc:spChg>
        <pc:spChg chg="add del">
          <ac:chgData name="Cheryl Waldron" userId="e5bb4d80-e8f9-42e6-8ffe-514abb88b6f6" providerId="ADAL" clId="{92EEE606-8F47-47E4-9B95-DEAB97C013DF}" dt="2023-10-16T18:32:12.171" v="8926" actId="26606"/>
          <ac:spMkLst>
            <pc:docMk/>
            <pc:sldMk cId="2647160929" sldId="378"/>
            <ac:spMk id="12" creationId="{6680F1D3-7650-4307-A001-0163AD371D29}"/>
          </ac:spMkLst>
        </pc:spChg>
        <pc:spChg chg="add del">
          <ac:chgData name="Cheryl Waldron" userId="e5bb4d80-e8f9-42e6-8ffe-514abb88b6f6" providerId="ADAL" clId="{92EEE606-8F47-47E4-9B95-DEAB97C013DF}" dt="2023-10-16T18:33:16.967" v="8963" actId="26606"/>
          <ac:spMkLst>
            <pc:docMk/>
            <pc:sldMk cId="2647160929" sldId="378"/>
            <ac:spMk id="14" creationId="{D1D22B31-BF8F-446B-9009-8A251FB177CB}"/>
          </ac:spMkLst>
        </pc:spChg>
        <pc:spChg chg="add del">
          <ac:chgData name="Cheryl Waldron" userId="e5bb4d80-e8f9-42e6-8ffe-514abb88b6f6" providerId="ADAL" clId="{92EEE606-8F47-47E4-9B95-DEAB97C013DF}" dt="2023-10-16T22:07:56.166" v="14018" actId="26606"/>
          <ac:spMkLst>
            <pc:docMk/>
            <pc:sldMk cId="2647160929" sldId="378"/>
            <ac:spMk id="19" creationId="{C73035C9-93C9-4A1C-B191-8129054EC5ED}"/>
          </ac:spMkLst>
        </pc:spChg>
        <pc:spChg chg="add del">
          <ac:chgData name="Cheryl Waldron" userId="e5bb4d80-e8f9-42e6-8ffe-514abb88b6f6" providerId="ADAL" clId="{92EEE606-8F47-47E4-9B95-DEAB97C013DF}" dt="2023-10-16T22:07:56.166" v="14018" actId="26606"/>
          <ac:spMkLst>
            <pc:docMk/>
            <pc:sldMk cId="2647160929" sldId="378"/>
            <ac:spMk id="21" creationId="{EED8D03E-F375-4E67-B932-FF9B007BB420}"/>
          </ac:spMkLst>
        </pc:spChg>
        <pc:spChg chg="add">
          <ac:chgData name="Cheryl Waldron" userId="e5bb4d80-e8f9-42e6-8ffe-514abb88b6f6" providerId="ADAL" clId="{92EEE606-8F47-47E4-9B95-DEAB97C013DF}" dt="2023-10-16T22:07:56.166" v="14018" actId="26606"/>
          <ac:spMkLst>
            <pc:docMk/>
            <pc:sldMk cId="2647160929" sldId="378"/>
            <ac:spMk id="26" creationId="{08373A3F-54E0-424E-A84D-3522122109F4}"/>
          </ac:spMkLst>
        </pc:spChg>
        <pc:grpChg chg="add">
          <ac:chgData name="Cheryl Waldron" userId="e5bb4d80-e8f9-42e6-8ffe-514abb88b6f6" providerId="ADAL" clId="{92EEE606-8F47-47E4-9B95-DEAB97C013DF}" dt="2023-10-16T22:07:56.166" v="14018" actId="26606"/>
          <ac:grpSpMkLst>
            <pc:docMk/>
            <pc:sldMk cId="2647160929" sldId="378"/>
            <ac:grpSpMk id="28" creationId="{B7BAEF06-AB74-442C-8C30-B88233FD836C}"/>
          </ac:grpSpMkLst>
        </pc:grpChg>
        <pc:grpChg chg="add">
          <ac:chgData name="Cheryl Waldron" userId="e5bb4d80-e8f9-42e6-8ffe-514abb88b6f6" providerId="ADAL" clId="{92EEE606-8F47-47E4-9B95-DEAB97C013DF}" dt="2023-10-16T22:07:56.166" v="14018" actId="26606"/>
          <ac:grpSpMkLst>
            <pc:docMk/>
            <pc:sldMk cId="2647160929" sldId="378"/>
            <ac:grpSpMk id="36" creationId="{C9829185-6353-4E3C-B082-AA7F5193916F}"/>
          </ac:grpSpMkLst>
        </pc:grpChg>
        <pc:picChg chg="add del mod">
          <ac:chgData name="Cheryl Waldron" userId="e5bb4d80-e8f9-42e6-8ffe-514abb88b6f6" providerId="ADAL" clId="{92EEE606-8F47-47E4-9B95-DEAB97C013DF}" dt="2023-10-16T18:31:54.353" v="8919" actId="21"/>
          <ac:picMkLst>
            <pc:docMk/>
            <pc:sldMk cId="2647160929" sldId="378"/>
            <ac:picMk id="2" creationId="{EA0544C6-5F16-EE75-7287-2C859FF064D3}"/>
          </ac:picMkLst>
        </pc:picChg>
        <pc:picChg chg="add mod ord">
          <ac:chgData name="Cheryl Waldron" userId="e5bb4d80-e8f9-42e6-8ffe-514abb88b6f6" providerId="ADAL" clId="{92EEE606-8F47-47E4-9B95-DEAB97C013DF}" dt="2023-10-16T22:08:18.112" v="14026" actId="1076"/>
          <ac:picMkLst>
            <pc:docMk/>
            <pc:sldMk cId="2647160929" sldId="378"/>
            <ac:picMk id="4" creationId="{496D360A-56C5-E4F8-C65C-92B922B6000D}"/>
          </ac:picMkLst>
        </pc:picChg>
        <pc:picChg chg="add mod ord">
          <ac:chgData name="Cheryl Waldron" userId="e5bb4d80-e8f9-42e6-8ffe-514abb88b6f6" providerId="ADAL" clId="{92EEE606-8F47-47E4-9B95-DEAB97C013DF}" dt="2023-10-16T22:08:19.714" v="14027" actId="1076"/>
          <ac:picMkLst>
            <pc:docMk/>
            <pc:sldMk cId="2647160929" sldId="378"/>
            <ac:picMk id="11" creationId="{CF101B7C-53D2-11EF-274C-0523D604C23F}"/>
          </ac:picMkLst>
        </pc:picChg>
      </pc:sldChg>
      <pc:sldChg chg="addSp delSp modSp del mod delDesignElem">
        <pc:chgData name="Cheryl Waldron" userId="e5bb4d80-e8f9-42e6-8ffe-514abb88b6f6" providerId="ADAL" clId="{92EEE606-8F47-47E4-9B95-DEAB97C013DF}" dt="2023-10-16T21:05:38.069" v="10951" actId="2696"/>
        <pc:sldMkLst>
          <pc:docMk/>
          <pc:sldMk cId="1532311924" sldId="379"/>
        </pc:sldMkLst>
        <pc:spChg chg="mod">
          <ac:chgData name="Cheryl Waldron" userId="e5bb4d80-e8f9-42e6-8ffe-514abb88b6f6" providerId="ADAL" clId="{92EEE606-8F47-47E4-9B95-DEAB97C013DF}" dt="2023-10-16T21:01:15.741" v="10852" actId="1076"/>
          <ac:spMkLst>
            <pc:docMk/>
            <pc:sldMk cId="1532311924" sldId="379"/>
            <ac:spMk id="2" creationId="{A3A8F742-5147-3FA9-F827-EB59AD5B49DF}"/>
          </ac:spMkLst>
        </pc:spChg>
        <pc:spChg chg="mod">
          <ac:chgData name="Cheryl Waldron" userId="e5bb4d80-e8f9-42e6-8ffe-514abb88b6f6" providerId="ADAL" clId="{92EEE606-8F47-47E4-9B95-DEAB97C013DF}" dt="2023-10-16T20:56:33.133" v="10809" actId="20577"/>
          <ac:spMkLst>
            <pc:docMk/>
            <pc:sldMk cId="1532311924" sldId="379"/>
            <ac:spMk id="3" creationId="{53E73DF7-A6FD-80C0-5952-D76CAF0767E9}"/>
          </ac:spMkLst>
        </pc:spChg>
        <pc:spChg chg="add mod">
          <ac:chgData name="Cheryl Waldron" userId="e5bb4d80-e8f9-42e6-8ffe-514abb88b6f6" providerId="ADAL" clId="{92EEE606-8F47-47E4-9B95-DEAB97C013DF}" dt="2023-10-16T20:55:22.384" v="10737" actId="1076"/>
          <ac:spMkLst>
            <pc:docMk/>
            <pc:sldMk cId="1532311924" sldId="379"/>
            <ac:spMk id="10" creationId="{4BA78899-1658-1728-55B7-B6863BCD767E}"/>
          </ac:spMkLst>
        </pc:spChg>
        <pc:spChg chg="add del mod">
          <ac:chgData name="Cheryl Waldron" userId="e5bb4d80-e8f9-42e6-8ffe-514abb88b6f6" providerId="ADAL" clId="{92EEE606-8F47-47E4-9B95-DEAB97C013DF}" dt="2023-10-16T21:00:23.875" v="10848" actId="26606"/>
          <ac:spMkLst>
            <pc:docMk/>
            <pc:sldMk cId="1532311924" sldId="379"/>
            <ac:spMk id="11" creationId="{32462E2E-CDB4-1646-5E7E-5325FDC89E4E}"/>
          </ac:spMkLst>
        </pc:spChg>
        <pc:graphicFrameChg chg="add del">
          <ac:chgData name="Cheryl Waldron" userId="e5bb4d80-e8f9-42e6-8ffe-514abb88b6f6" providerId="ADAL" clId="{92EEE606-8F47-47E4-9B95-DEAB97C013DF}" dt="2023-10-16T21:00:23.875" v="10848" actId="26606"/>
          <ac:graphicFrameMkLst>
            <pc:docMk/>
            <pc:sldMk cId="1532311924" sldId="379"/>
            <ac:graphicFrameMk id="13" creationId="{80311A08-BD21-1CFB-043B-C585995591D8}"/>
          </ac:graphicFrameMkLst>
        </pc:graphicFrameChg>
        <pc:picChg chg="del mod">
          <ac:chgData name="Cheryl Waldron" userId="e5bb4d80-e8f9-42e6-8ffe-514abb88b6f6" providerId="ADAL" clId="{92EEE606-8F47-47E4-9B95-DEAB97C013DF}" dt="2023-10-16T20:46:56.647" v="10190" actId="21"/>
          <ac:picMkLst>
            <pc:docMk/>
            <pc:sldMk cId="1532311924" sldId="379"/>
            <ac:picMk id="5" creationId="{503F2F63-D221-BD19-C60C-D571080F90CD}"/>
          </ac:picMkLst>
        </pc:picChg>
        <pc:picChg chg="add mod">
          <ac:chgData name="Cheryl Waldron" userId="e5bb4d80-e8f9-42e6-8ffe-514abb88b6f6" providerId="ADAL" clId="{92EEE606-8F47-47E4-9B95-DEAB97C013DF}" dt="2023-10-16T20:49:35.387" v="10253" actId="1076"/>
          <ac:picMkLst>
            <pc:docMk/>
            <pc:sldMk cId="1532311924" sldId="379"/>
            <ac:picMk id="6" creationId="{4357DC1E-9B0D-3293-50A2-81A655660183}"/>
          </ac:picMkLst>
        </pc:picChg>
        <pc:picChg chg="del mod">
          <ac:chgData name="Cheryl Waldron" userId="e5bb4d80-e8f9-42e6-8ffe-514abb88b6f6" providerId="ADAL" clId="{92EEE606-8F47-47E4-9B95-DEAB97C013DF}" dt="2023-10-16T20:45:30.789" v="10187" actId="21"/>
          <ac:picMkLst>
            <pc:docMk/>
            <pc:sldMk cId="1532311924" sldId="379"/>
            <ac:picMk id="7" creationId="{9BE67231-21C8-BC9B-CD65-9C5DE1ECB10E}"/>
          </ac:picMkLst>
        </pc:picChg>
        <pc:picChg chg="add mod">
          <ac:chgData name="Cheryl Waldron" userId="e5bb4d80-e8f9-42e6-8ffe-514abb88b6f6" providerId="ADAL" clId="{92EEE606-8F47-47E4-9B95-DEAB97C013DF}" dt="2023-10-16T20:47:26.128" v="10194" actId="1076"/>
          <ac:picMkLst>
            <pc:docMk/>
            <pc:sldMk cId="1532311924" sldId="379"/>
            <ac:picMk id="9" creationId="{67D1DD5A-B92B-3718-7738-5C308CF96AA1}"/>
          </ac:picMkLst>
        </pc:picChg>
      </pc:sldChg>
      <pc:sldChg chg="addSp delSp modSp new del mod setBg">
        <pc:chgData name="Cheryl Waldron" userId="e5bb4d80-e8f9-42e6-8ffe-514abb88b6f6" providerId="ADAL" clId="{92EEE606-8F47-47E4-9B95-DEAB97C013DF}" dt="2023-10-16T20:27:17.173" v="9002" actId="2696"/>
        <pc:sldMkLst>
          <pc:docMk/>
          <pc:sldMk cId="2347573938" sldId="379"/>
        </pc:sldMkLst>
        <pc:spChg chg="add del">
          <ac:chgData name="Cheryl Waldron" userId="e5bb4d80-e8f9-42e6-8ffe-514abb88b6f6" providerId="ADAL" clId="{92EEE606-8F47-47E4-9B95-DEAB97C013DF}" dt="2023-10-16T20:24:29.168" v="8997" actId="26606"/>
          <ac:spMkLst>
            <pc:docMk/>
            <pc:sldMk cId="2347573938" sldId="379"/>
            <ac:spMk id="8" creationId="{42A4FC2C-047E-45A5-965D-8E1E3BF09BC6}"/>
          </ac:spMkLst>
        </pc:spChg>
        <pc:spChg chg="add del">
          <ac:chgData name="Cheryl Waldron" userId="e5bb4d80-e8f9-42e6-8ffe-514abb88b6f6" providerId="ADAL" clId="{92EEE606-8F47-47E4-9B95-DEAB97C013DF}" dt="2023-10-16T20:24:32.702" v="8999" actId="26606"/>
          <ac:spMkLst>
            <pc:docMk/>
            <pc:sldMk cId="2347573938" sldId="379"/>
            <ac:spMk id="10" creationId="{83C98ABE-055B-441F-B07E-44F97F083C39}"/>
          </ac:spMkLst>
        </pc:spChg>
        <pc:spChg chg="add del">
          <ac:chgData name="Cheryl Waldron" userId="e5bb4d80-e8f9-42e6-8ffe-514abb88b6f6" providerId="ADAL" clId="{92EEE606-8F47-47E4-9B95-DEAB97C013DF}" dt="2023-10-16T20:24:32.702" v="8999" actId="26606"/>
          <ac:spMkLst>
            <pc:docMk/>
            <pc:sldMk cId="2347573938" sldId="379"/>
            <ac:spMk id="11" creationId="{F3060C83-F051-4F0E-ABAD-AA0DFC48B218}"/>
          </ac:spMkLst>
        </pc:spChg>
        <pc:spChg chg="add del">
          <ac:chgData name="Cheryl Waldron" userId="e5bb4d80-e8f9-42e6-8ffe-514abb88b6f6" providerId="ADAL" clId="{92EEE606-8F47-47E4-9B95-DEAB97C013DF}" dt="2023-10-16T20:24:32.702" v="8999" actId="26606"/>
          <ac:spMkLst>
            <pc:docMk/>
            <pc:sldMk cId="2347573938" sldId="379"/>
            <ac:spMk id="12" creationId="{29FDB030-9B49-4CED-8CCD-4D99382388AC}"/>
          </ac:spMkLst>
        </pc:spChg>
        <pc:spChg chg="add del">
          <ac:chgData name="Cheryl Waldron" userId="e5bb4d80-e8f9-42e6-8ffe-514abb88b6f6" providerId="ADAL" clId="{92EEE606-8F47-47E4-9B95-DEAB97C013DF}" dt="2023-10-16T20:24:32.702" v="8999" actId="26606"/>
          <ac:spMkLst>
            <pc:docMk/>
            <pc:sldMk cId="2347573938" sldId="379"/>
            <ac:spMk id="14" creationId="{3783CA14-24A1-485C-8B30-D6A5D87987AD}"/>
          </ac:spMkLst>
        </pc:spChg>
        <pc:spChg chg="add del">
          <ac:chgData name="Cheryl Waldron" userId="e5bb4d80-e8f9-42e6-8ffe-514abb88b6f6" providerId="ADAL" clId="{92EEE606-8F47-47E4-9B95-DEAB97C013DF}" dt="2023-10-16T20:24:32.702" v="8999" actId="26606"/>
          <ac:spMkLst>
            <pc:docMk/>
            <pc:sldMk cId="2347573938" sldId="379"/>
            <ac:spMk id="16" creationId="{9A97C86A-04D6-40F7-AE84-31AB43E6A846}"/>
          </ac:spMkLst>
        </pc:spChg>
        <pc:spChg chg="add del">
          <ac:chgData name="Cheryl Waldron" userId="e5bb4d80-e8f9-42e6-8ffe-514abb88b6f6" providerId="ADAL" clId="{92EEE606-8F47-47E4-9B95-DEAB97C013DF}" dt="2023-10-16T20:24:32.702" v="8999" actId="26606"/>
          <ac:spMkLst>
            <pc:docMk/>
            <pc:sldMk cId="2347573938" sldId="379"/>
            <ac:spMk id="18" creationId="{FF9F2414-84E8-453E-B1F3-389FDE8192D9}"/>
          </ac:spMkLst>
        </pc:spChg>
        <pc:spChg chg="add del">
          <ac:chgData name="Cheryl Waldron" userId="e5bb4d80-e8f9-42e6-8ffe-514abb88b6f6" providerId="ADAL" clId="{92EEE606-8F47-47E4-9B95-DEAB97C013DF}" dt="2023-10-16T20:24:32.702" v="8999" actId="26606"/>
          <ac:spMkLst>
            <pc:docMk/>
            <pc:sldMk cId="2347573938" sldId="379"/>
            <ac:spMk id="20" creationId="{3ECA69A1-7536-43AC-85EF-C7106179F5ED}"/>
          </ac:spMkLst>
        </pc:spChg>
        <pc:spChg chg="add">
          <ac:chgData name="Cheryl Waldron" userId="e5bb4d80-e8f9-42e6-8ffe-514abb88b6f6" providerId="ADAL" clId="{92EEE606-8F47-47E4-9B95-DEAB97C013DF}" dt="2023-10-16T20:24:32.702" v="9000" actId="26606"/>
          <ac:spMkLst>
            <pc:docMk/>
            <pc:sldMk cId="2347573938" sldId="379"/>
            <ac:spMk id="22" creationId="{E559D998-AB6C-46E1-B394-118E9A1E2D62}"/>
          </ac:spMkLst>
        </pc:spChg>
        <pc:picChg chg="add del mod">
          <ac:chgData name="Cheryl Waldron" userId="e5bb4d80-e8f9-42e6-8ffe-514abb88b6f6" providerId="ADAL" clId="{92EEE606-8F47-47E4-9B95-DEAB97C013DF}" dt="2023-10-16T20:25:36.220" v="9001" actId="21"/>
          <ac:picMkLst>
            <pc:docMk/>
            <pc:sldMk cId="2347573938" sldId="379"/>
            <ac:picMk id="3" creationId="{4A2A74A2-C925-6EF3-C9F6-95BB44535EE7}"/>
          </ac:picMkLst>
        </pc:picChg>
      </pc:sldChg>
      <pc:sldChg chg="addSp delSp modSp mod ord">
        <pc:chgData name="Cheryl Waldron" userId="e5bb4d80-e8f9-42e6-8ffe-514abb88b6f6" providerId="ADAL" clId="{92EEE606-8F47-47E4-9B95-DEAB97C013DF}" dt="2023-10-16T21:24:14.340" v="11729"/>
        <pc:sldMkLst>
          <pc:docMk/>
          <pc:sldMk cId="957274346" sldId="380"/>
        </pc:sldMkLst>
        <pc:spChg chg="del">
          <ac:chgData name="Cheryl Waldron" userId="e5bb4d80-e8f9-42e6-8ffe-514abb88b6f6" providerId="ADAL" clId="{92EEE606-8F47-47E4-9B95-DEAB97C013DF}" dt="2023-10-16T21:01:43.929" v="10858" actId="21"/>
          <ac:spMkLst>
            <pc:docMk/>
            <pc:sldMk cId="957274346" sldId="380"/>
            <ac:spMk id="2" creationId="{D00151F3-611E-259D-D21B-6DE3EB5BF4C3}"/>
          </ac:spMkLst>
        </pc:spChg>
        <pc:spChg chg="add mod">
          <ac:chgData name="Cheryl Waldron" userId="e5bb4d80-e8f9-42e6-8ffe-514abb88b6f6" providerId="ADAL" clId="{92EEE606-8F47-47E4-9B95-DEAB97C013DF}" dt="2023-10-16T21:01:30.898" v="10856" actId="1076"/>
          <ac:spMkLst>
            <pc:docMk/>
            <pc:sldMk cId="957274346" sldId="380"/>
            <ac:spMk id="4" creationId="{DD75E214-8A35-DE14-95A5-AA682455F663}"/>
          </ac:spMkLst>
        </pc:spChg>
        <pc:spChg chg="add del mod">
          <ac:chgData name="Cheryl Waldron" userId="e5bb4d80-e8f9-42e6-8ffe-514abb88b6f6" providerId="ADAL" clId="{92EEE606-8F47-47E4-9B95-DEAB97C013DF}" dt="2023-10-16T21:01:27.710" v="10855" actId="21"/>
          <ac:spMkLst>
            <pc:docMk/>
            <pc:sldMk cId="957274346" sldId="380"/>
            <ac:spMk id="7" creationId="{1B5F1ACB-5217-FB47-3AB6-79C04811D9A7}"/>
          </ac:spMkLst>
        </pc:spChg>
        <pc:spChg chg="add mod">
          <ac:chgData name="Cheryl Waldron" userId="e5bb4d80-e8f9-42e6-8ffe-514abb88b6f6" providerId="ADAL" clId="{92EEE606-8F47-47E4-9B95-DEAB97C013DF}" dt="2023-10-16T21:02:03.882" v="10870" actId="20577"/>
          <ac:spMkLst>
            <pc:docMk/>
            <pc:sldMk cId="957274346" sldId="380"/>
            <ac:spMk id="8" creationId="{AB29F643-D37F-871B-742D-75ABB8BA2522}"/>
          </ac:spMkLst>
        </pc:spChg>
        <pc:spChg chg="del">
          <ac:chgData name="Cheryl Waldron" userId="e5bb4d80-e8f9-42e6-8ffe-514abb88b6f6" providerId="ADAL" clId="{92EEE606-8F47-47E4-9B95-DEAB97C013DF}" dt="2023-10-16T21:01:24.221" v="10854" actId="21"/>
          <ac:spMkLst>
            <pc:docMk/>
            <pc:sldMk cId="957274346" sldId="380"/>
            <ac:spMk id="8197" creationId="{0B1D4F27-673E-8A01-BD5B-6375030152FD}"/>
          </ac:spMkLst>
        </pc:spChg>
        <pc:picChg chg="add mod">
          <ac:chgData name="Cheryl Waldron" userId="e5bb4d80-e8f9-42e6-8ffe-514abb88b6f6" providerId="ADAL" clId="{92EEE606-8F47-47E4-9B95-DEAB97C013DF}" dt="2023-10-16T21:03:35.484" v="10877" actId="1076"/>
          <ac:picMkLst>
            <pc:docMk/>
            <pc:sldMk cId="957274346" sldId="380"/>
            <ac:picMk id="3" creationId="{EFAD1BC0-0EFE-B5BC-670A-FDFA34217765}"/>
          </ac:picMkLst>
        </pc:picChg>
        <pc:picChg chg="del">
          <ac:chgData name="Cheryl Waldron" userId="e5bb4d80-e8f9-42e6-8ffe-514abb88b6f6" providerId="ADAL" clId="{92EEE606-8F47-47E4-9B95-DEAB97C013DF}" dt="2023-10-16T21:00:56.702" v="10849" actId="21"/>
          <ac:picMkLst>
            <pc:docMk/>
            <pc:sldMk cId="957274346" sldId="380"/>
            <ac:picMk id="6" creationId="{8ECF4D99-4A9E-BDAD-A0B2-3E6CE19A5FCF}"/>
          </ac:picMkLst>
        </pc:picChg>
        <pc:picChg chg="add mod">
          <ac:chgData name="Cheryl Waldron" userId="e5bb4d80-e8f9-42e6-8ffe-514abb88b6f6" providerId="ADAL" clId="{92EEE606-8F47-47E4-9B95-DEAB97C013DF}" dt="2023-10-16T21:03:21.153" v="10874" actId="1076"/>
          <ac:picMkLst>
            <pc:docMk/>
            <pc:sldMk cId="957274346" sldId="380"/>
            <ac:picMk id="10" creationId="{2C6C7B49-2AB4-E120-E171-D9D66007F66B}"/>
          </ac:picMkLst>
        </pc:picChg>
      </pc:sldChg>
      <pc:sldChg chg="addSp delSp modSp mod ord">
        <pc:chgData name="Cheryl Waldron" userId="e5bb4d80-e8f9-42e6-8ffe-514abb88b6f6" providerId="ADAL" clId="{92EEE606-8F47-47E4-9B95-DEAB97C013DF}" dt="2023-10-16T22:11:45.469" v="14087" actId="1076"/>
        <pc:sldMkLst>
          <pc:docMk/>
          <pc:sldMk cId="2114786507" sldId="381"/>
        </pc:sldMkLst>
        <pc:spChg chg="mod">
          <ac:chgData name="Cheryl Waldron" userId="e5bb4d80-e8f9-42e6-8ffe-514abb88b6f6" providerId="ADAL" clId="{92EEE606-8F47-47E4-9B95-DEAB97C013DF}" dt="2023-10-16T21:04:09.177" v="10925" actId="20577"/>
          <ac:spMkLst>
            <pc:docMk/>
            <pc:sldMk cId="2114786507" sldId="381"/>
            <ac:spMk id="4" creationId="{DD75E214-8A35-DE14-95A5-AA682455F663}"/>
          </ac:spMkLst>
        </pc:spChg>
        <pc:spChg chg="add del mod">
          <ac:chgData name="Cheryl Waldron" userId="e5bb4d80-e8f9-42e6-8ffe-514abb88b6f6" providerId="ADAL" clId="{92EEE606-8F47-47E4-9B95-DEAB97C013DF}" dt="2023-10-16T22:11:14.894" v="14081" actId="21"/>
          <ac:spMkLst>
            <pc:docMk/>
            <pc:sldMk cId="2114786507" sldId="381"/>
            <ac:spMk id="6" creationId="{10D078E0-0069-C220-0A19-B632C8C5ECD2}"/>
          </ac:spMkLst>
        </pc:spChg>
        <pc:spChg chg="add mod">
          <ac:chgData name="Cheryl Waldron" userId="e5bb4d80-e8f9-42e6-8ffe-514abb88b6f6" providerId="ADAL" clId="{92EEE606-8F47-47E4-9B95-DEAB97C013DF}" dt="2023-10-16T21:25:11.816" v="11773" actId="20577"/>
          <ac:spMkLst>
            <pc:docMk/>
            <pc:sldMk cId="2114786507" sldId="381"/>
            <ac:spMk id="7" creationId="{E6176A61-EE77-A8C0-018C-4E6390C7F60B}"/>
          </ac:spMkLst>
        </pc:spChg>
        <pc:spChg chg="del">
          <ac:chgData name="Cheryl Waldron" userId="e5bb4d80-e8f9-42e6-8ffe-514abb88b6f6" providerId="ADAL" clId="{92EEE606-8F47-47E4-9B95-DEAB97C013DF}" dt="2023-10-16T21:05:07.671" v="10940" actId="21"/>
          <ac:spMkLst>
            <pc:docMk/>
            <pc:sldMk cId="2114786507" sldId="381"/>
            <ac:spMk id="8" creationId="{AB29F643-D37F-871B-742D-75ABB8BA2522}"/>
          </ac:spMkLst>
        </pc:spChg>
        <pc:picChg chg="add del mod">
          <ac:chgData name="Cheryl Waldron" userId="e5bb4d80-e8f9-42e6-8ffe-514abb88b6f6" providerId="ADAL" clId="{92EEE606-8F47-47E4-9B95-DEAB97C013DF}" dt="2023-10-16T22:11:11.430" v="14080" actId="21"/>
          <ac:picMkLst>
            <pc:docMk/>
            <pc:sldMk cId="2114786507" sldId="381"/>
            <ac:picMk id="2" creationId="{F9373D0C-E6AF-899A-A060-822E55CB1701}"/>
          </ac:picMkLst>
        </pc:picChg>
        <pc:picChg chg="del">
          <ac:chgData name="Cheryl Waldron" userId="e5bb4d80-e8f9-42e6-8ffe-514abb88b6f6" providerId="ADAL" clId="{92EEE606-8F47-47E4-9B95-DEAB97C013DF}" dt="2023-10-16T21:04:13.219" v="10926" actId="21"/>
          <ac:picMkLst>
            <pc:docMk/>
            <pc:sldMk cId="2114786507" sldId="381"/>
            <ac:picMk id="3" creationId="{EFAD1BC0-0EFE-B5BC-670A-FDFA34217765}"/>
          </ac:picMkLst>
        </pc:picChg>
        <pc:picChg chg="del mod">
          <ac:chgData name="Cheryl Waldron" userId="e5bb4d80-e8f9-42e6-8ffe-514abb88b6f6" providerId="ADAL" clId="{92EEE606-8F47-47E4-9B95-DEAB97C013DF}" dt="2023-10-16T21:04:15.670" v="10928" actId="21"/>
          <ac:picMkLst>
            <pc:docMk/>
            <pc:sldMk cId="2114786507" sldId="381"/>
            <ac:picMk id="10" creationId="{2C6C7B49-2AB4-E120-E171-D9D66007F66B}"/>
          </ac:picMkLst>
        </pc:picChg>
        <pc:picChg chg="add mod">
          <ac:chgData name="Cheryl Waldron" userId="e5bb4d80-e8f9-42e6-8ffe-514abb88b6f6" providerId="ADAL" clId="{92EEE606-8F47-47E4-9B95-DEAB97C013DF}" dt="2023-10-16T22:11:45.469" v="14087" actId="1076"/>
          <ac:picMkLst>
            <pc:docMk/>
            <pc:sldMk cId="2114786507" sldId="381"/>
            <ac:picMk id="11" creationId="{A0D47408-24F7-E232-4614-28EF96765152}"/>
          </ac:picMkLst>
        </pc:picChg>
      </pc:sldChg>
      <pc:sldChg chg="addSp delSp modSp mod setBg delDesignElem">
        <pc:chgData name="Cheryl Waldron" userId="e5bb4d80-e8f9-42e6-8ffe-514abb88b6f6" providerId="ADAL" clId="{92EEE606-8F47-47E4-9B95-DEAB97C013DF}" dt="2023-10-16T22:13:34.241" v="14138" actId="20577"/>
        <pc:sldMkLst>
          <pc:docMk/>
          <pc:sldMk cId="2084345946" sldId="382"/>
        </pc:sldMkLst>
        <pc:spChg chg="mod">
          <ac:chgData name="Cheryl Waldron" userId="e5bb4d80-e8f9-42e6-8ffe-514abb88b6f6" providerId="ADAL" clId="{92EEE606-8F47-47E4-9B95-DEAB97C013DF}" dt="2023-10-16T22:13:34.241" v="14138" actId="20577"/>
          <ac:spMkLst>
            <pc:docMk/>
            <pc:sldMk cId="2084345946" sldId="382"/>
            <ac:spMk id="2" creationId="{A3A8F742-5147-3FA9-F827-EB59AD5B49DF}"/>
          </ac:spMkLst>
        </pc:spChg>
        <pc:spChg chg="del">
          <ac:chgData name="Cheryl Waldron" userId="e5bb4d80-e8f9-42e6-8ffe-514abb88b6f6" providerId="ADAL" clId="{92EEE606-8F47-47E4-9B95-DEAB97C013DF}" dt="2023-10-16T21:09:26.997" v="11078" actId="21"/>
          <ac:spMkLst>
            <pc:docMk/>
            <pc:sldMk cId="2084345946" sldId="382"/>
            <ac:spMk id="3" creationId="{53E73DF7-A6FD-80C0-5952-D76CAF0767E9}"/>
          </ac:spMkLst>
        </pc:spChg>
        <pc:spChg chg="add mod ord">
          <ac:chgData name="Cheryl Waldron" userId="e5bb4d80-e8f9-42e6-8ffe-514abb88b6f6" providerId="ADAL" clId="{92EEE606-8F47-47E4-9B95-DEAB97C013DF}" dt="2023-10-16T22:13:17.443" v="14096" actId="255"/>
          <ac:spMkLst>
            <pc:docMk/>
            <pc:sldMk cId="2084345946" sldId="382"/>
            <ac:spMk id="4" creationId="{B8BEFBEE-529D-657F-F3EE-A2645B783B6C}"/>
          </ac:spMkLst>
        </pc:spChg>
        <pc:spChg chg="add del">
          <ac:chgData name="Cheryl Waldron" userId="e5bb4d80-e8f9-42e6-8ffe-514abb88b6f6" providerId="ADAL" clId="{92EEE606-8F47-47E4-9B95-DEAB97C013DF}" dt="2023-10-16T21:28:46.529" v="11793" actId="26606"/>
          <ac:spMkLst>
            <pc:docMk/>
            <pc:sldMk cId="2084345946" sldId="382"/>
            <ac:spMk id="14" creationId="{151F3819-4351-4730-8E02-40BF286E0E4A}"/>
          </ac:spMkLst>
        </pc:spChg>
        <pc:spChg chg="add del">
          <ac:chgData name="Cheryl Waldron" userId="e5bb4d80-e8f9-42e6-8ffe-514abb88b6f6" providerId="ADAL" clId="{92EEE606-8F47-47E4-9B95-DEAB97C013DF}" dt="2023-10-16T21:28:46.529" v="11793" actId="26606"/>
          <ac:spMkLst>
            <pc:docMk/>
            <pc:sldMk cId="2084345946" sldId="382"/>
            <ac:spMk id="16" creationId="{7DAE5130-F148-4C5A-A6CB-48165DC767C5}"/>
          </ac:spMkLst>
        </pc:spChg>
        <pc:spChg chg="add">
          <ac:chgData name="Cheryl Waldron" userId="e5bb4d80-e8f9-42e6-8ffe-514abb88b6f6" providerId="ADAL" clId="{92EEE606-8F47-47E4-9B95-DEAB97C013DF}" dt="2023-10-16T21:28:46.529" v="11793" actId="26606"/>
          <ac:spMkLst>
            <pc:docMk/>
            <pc:sldMk cId="2084345946" sldId="382"/>
            <ac:spMk id="21" creationId="{61293230-B0F6-45B1-96D1-13D18E242995}"/>
          </ac:spMkLst>
        </pc:spChg>
        <pc:spChg chg="add">
          <ac:chgData name="Cheryl Waldron" userId="e5bb4d80-e8f9-42e6-8ffe-514abb88b6f6" providerId="ADAL" clId="{92EEE606-8F47-47E4-9B95-DEAB97C013DF}" dt="2023-10-16T21:28:46.529" v="11793" actId="26606"/>
          <ac:spMkLst>
            <pc:docMk/>
            <pc:sldMk cId="2084345946" sldId="382"/>
            <ac:spMk id="23" creationId="{F1E8018D-D29A-4B9D-BF9C-9F4D7BA12343}"/>
          </ac:spMkLst>
        </pc:spChg>
        <pc:picChg chg="del">
          <ac:chgData name="Cheryl Waldron" userId="e5bb4d80-e8f9-42e6-8ffe-514abb88b6f6" providerId="ADAL" clId="{92EEE606-8F47-47E4-9B95-DEAB97C013DF}" dt="2023-10-16T21:10:56.327" v="11175" actId="21"/>
          <ac:picMkLst>
            <pc:docMk/>
            <pc:sldMk cId="2084345946" sldId="382"/>
            <ac:picMk id="5" creationId="{503F2F63-D221-BD19-C60C-D571080F90CD}"/>
          </ac:picMkLst>
        </pc:picChg>
        <pc:picChg chg="add del">
          <ac:chgData name="Cheryl Waldron" userId="e5bb4d80-e8f9-42e6-8ffe-514abb88b6f6" providerId="ADAL" clId="{92EEE606-8F47-47E4-9B95-DEAB97C013DF}" dt="2023-10-16T21:10:45.862" v="11173" actId="21"/>
          <ac:picMkLst>
            <pc:docMk/>
            <pc:sldMk cId="2084345946" sldId="382"/>
            <ac:picMk id="6" creationId="{38A2CB2C-1598-97EC-BA3C-2AB2A863EEFF}"/>
          </ac:picMkLst>
        </pc:picChg>
        <pc:picChg chg="del">
          <ac:chgData name="Cheryl Waldron" userId="e5bb4d80-e8f9-42e6-8ffe-514abb88b6f6" providerId="ADAL" clId="{92EEE606-8F47-47E4-9B95-DEAB97C013DF}" dt="2023-10-16T21:10:39.039" v="11171" actId="21"/>
          <ac:picMkLst>
            <pc:docMk/>
            <pc:sldMk cId="2084345946" sldId="382"/>
            <ac:picMk id="7" creationId="{9BE67231-21C8-BC9B-CD65-9C5DE1ECB10E}"/>
          </ac:picMkLst>
        </pc:picChg>
        <pc:picChg chg="add mod ord">
          <ac:chgData name="Cheryl Waldron" userId="e5bb4d80-e8f9-42e6-8ffe-514abb88b6f6" providerId="ADAL" clId="{92EEE606-8F47-47E4-9B95-DEAB97C013DF}" dt="2023-10-16T21:41:28.563" v="12664" actId="1076"/>
          <ac:picMkLst>
            <pc:docMk/>
            <pc:sldMk cId="2084345946" sldId="382"/>
            <ac:picMk id="8" creationId="{28A68632-6321-4A77-EB90-1A51F7FBF529}"/>
          </ac:picMkLst>
        </pc:picChg>
        <pc:picChg chg="add mod">
          <ac:chgData name="Cheryl Waldron" userId="e5bb4d80-e8f9-42e6-8ffe-514abb88b6f6" providerId="ADAL" clId="{92EEE606-8F47-47E4-9B95-DEAB97C013DF}" dt="2023-10-16T21:41:31.536" v="12666" actId="1076"/>
          <ac:picMkLst>
            <pc:docMk/>
            <pc:sldMk cId="2084345946" sldId="382"/>
            <ac:picMk id="9" creationId="{F3761DA0-AD3F-D091-75E3-B1B51C21A948}"/>
          </ac:picMkLst>
        </pc:picChg>
        <pc:picChg chg="add mod">
          <ac:chgData name="Cheryl Waldron" userId="e5bb4d80-e8f9-42e6-8ffe-514abb88b6f6" providerId="ADAL" clId="{92EEE606-8F47-47E4-9B95-DEAB97C013DF}" dt="2023-10-16T21:41:34.153" v="12667" actId="1076"/>
          <ac:picMkLst>
            <pc:docMk/>
            <pc:sldMk cId="2084345946" sldId="382"/>
            <ac:picMk id="10" creationId="{3159B05D-4983-D494-B042-322CD0752D87}"/>
          </ac:picMkLst>
        </pc:picChg>
      </pc:sldChg>
      <pc:sldChg chg="addSp delSp modSp mod setBg setClrOvrMap">
        <pc:chgData name="Cheryl Waldron" userId="e5bb4d80-e8f9-42e6-8ffe-514abb88b6f6" providerId="ADAL" clId="{92EEE606-8F47-47E4-9B95-DEAB97C013DF}" dt="2023-10-16T22:14:14.847" v="14176" actId="20577"/>
        <pc:sldMkLst>
          <pc:docMk/>
          <pc:sldMk cId="1843304945" sldId="383"/>
        </pc:sldMkLst>
        <pc:spChg chg="mod ord">
          <ac:chgData name="Cheryl Waldron" userId="e5bb4d80-e8f9-42e6-8ffe-514abb88b6f6" providerId="ADAL" clId="{92EEE606-8F47-47E4-9B95-DEAB97C013DF}" dt="2023-10-16T22:14:14.847" v="14176" actId="20577"/>
          <ac:spMkLst>
            <pc:docMk/>
            <pc:sldMk cId="1843304945" sldId="383"/>
            <ac:spMk id="2" creationId="{3594682D-60BE-88B1-65B3-E4F9BCCE773C}"/>
          </ac:spMkLst>
        </pc:spChg>
        <pc:spChg chg="del mod">
          <ac:chgData name="Cheryl Waldron" userId="e5bb4d80-e8f9-42e6-8ffe-514abb88b6f6" providerId="ADAL" clId="{92EEE606-8F47-47E4-9B95-DEAB97C013DF}" dt="2023-10-16T21:45:37.154" v="13107"/>
          <ac:spMkLst>
            <pc:docMk/>
            <pc:sldMk cId="1843304945" sldId="383"/>
            <ac:spMk id="3" creationId="{0F0D1426-5DEE-B099-DFBD-2BCF34C706CC}"/>
          </ac:spMkLst>
        </pc:spChg>
        <pc:spChg chg="add del">
          <ac:chgData name="Cheryl Waldron" userId="e5bb4d80-e8f9-42e6-8ffe-514abb88b6f6" providerId="ADAL" clId="{92EEE606-8F47-47E4-9B95-DEAB97C013DF}" dt="2023-10-16T21:45:08.069" v="13073" actId="26606"/>
          <ac:spMkLst>
            <pc:docMk/>
            <pc:sldMk cId="1843304945" sldId="383"/>
            <ac:spMk id="13" creationId="{114C78B5-EC6B-4A39-8860-705100867457}"/>
          </ac:spMkLst>
        </pc:spChg>
        <pc:spChg chg="add del">
          <ac:chgData name="Cheryl Waldron" userId="e5bb4d80-e8f9-42e6-8ffe-514abb88b6f6" providerId="ADAL" clId="{92EEE606-8F47-47E4-9B95-DEAB97C013DF}" dt="2023-10-16T21:45:08.069" v="13072" actId="26606"/>
          <ac:spMkLst>
            <pc:docMk/>
            <pc:sldMk cId="1843304945" sldId="383"/>
            <ac:spMk id="22" creationId="{3D7E4C9F-7EC2-4C52-9146-0E1435CC2D7C}"/>
          </ac:spMkLst>
        </pc:spChg>
        <pc:spChg chg="add del">
          <ac:chgData name="Cheryl Waldron" userId="e5bb4d80-e8f9-42e6-8ffe-514abb88b6f6" providerId="ADAL" clId="{92EEE606-8F47-47E4-9B95-DEAB97C013DF}" dt="2023-10-16T21:45:08.069" v="13072" actId="26606"/>
          <ac:spMkLst>
            <pc:docMk/>
            <pc:sldMk cId="1843304945" sldId="383"/>
            <ac:spMk id="24" creationId="{E677BBB0-8A66-4619-B31B-5097655C5FF2}"/>
          </ac:spMkLst>
        </pc:spChg>
        <pc:spChg chg="add del">
          <ac:chgData name="Cheryl Waldron" userId="e5bb4d80-e8f9-42e6-8ffe-514abb88b6f6" providerId="ADAL" clId="{92EEE606-8F47-47E4-9B95-DEAB97C013DF}" dt="2023-10-16T21:45:08.069" v="13072" actId="26606"/>
          <ac:spMkLst>
            <pc:docMk/>
            <pc:sldMk cId="1843304945" sldId="383"/>
            <ac:spMk id="26" creationId="{FB56C437-7CF8-4D2B-8C62-6F9CEA5611FA}"/>
          </ac:spMkLst>
        </pc:spChg>
        <pc:spChg chg="add del">
          <ac:chgData name="Cheryl Waldron" userId="e5bb4d80-e8f9-42e6-8ffe-514abb88b6f6" providerId="ADAL" clId="{92EEE606-8F47-47E4-9B95-DEAB97C013DF}" dt="2023-10-16T21:45:08.069" v="13072" actId="26606"/>
          <ac:spMkLst>
            <pc:docMk/>
            <pc:sldMk cId="1843304945" sldId="383"/>
            <ac:spMk id="28" creationId="{288F414E-1A16-495F-8EF5-F55A4207EE48}"/>
          </ac:spMkLst>
        </pc:spChg>
        <pc:spChg chg="add del">
          <ac:chgData name="Cheryl Waldron" userId="e5bb4d80-e8f9-42e6-8ffe-514abb88b6f6" providerId="ADAL" clId="{92EEE606-8F47-47E4-9B95-DEAB97C013DF}" dt="2023-10-16T21:45:48.710" v="13108" actId="26606"/>
          <ac:spMkLst>
            <pc:docMk/>
            <pc:sldMk cId="1843304945" sldId="383"/>
            <ac:spMk id="30" creationId="{615E9F7A-B64C-4192-8930-A05D1E23F324}"/>
          </ac:spMkLst>
        </pc:spChg>
        <pc:spChg chg="add del">
          <ac:chgData name="Cheryl Waldron" userId="e5bb4d80-e8f9-42e6-8ffe-514abb88b6f6" providerId="ADAL" clId="{92EEE606-8F47-47E4-9B95-DEAB97C013DF}" dt="2023-10-16T21:45:48.710" v="13108" actId="26606"/>
          <ac:spMkLst>
            <pc:docMk/>
            <pc:sldMk cId="1843304945" sldId="383"/>
            <ac:spMk id="31" creationId="{793EB161-5CFE-4D7E-B34B-06C90F9B16B6}"/>
          </ac:spMkLst>
        </pc:spChg>
        <pc:spChg chg="add del">
          <ac:chgData name="Cheryl Waldron" userId="e5bb4d80-e8f9-42e6-8ffe-514abb88b6f6" providerId="ADAL" clId="{92EEE606-8F47-47E4-9B95-DEAB97C013DF}" dt="2023-10-16T21:45:48.710" v="13108" actId="26606"/>
          <ac:spMkLst>
            <pc:docMk/>
            <pc:sldMk cId="1843304945" sldId="383"/>
            <ac:spMk id="32" creationId="{618147C2-BF02-44AA-81D8-FD7776FAB3C6}"/>
          </ac:spMkLst>
        </pc:spChg>
        <pc:spChg chg="add">
          <ac:chgData name="Cheryl Waldron" userId="e5bb4d80-e8f9-42e6-8ffe-514abb88b6f6" providerId="ADAL" clId="{92EEE606-8F47-47E4-9B95-DEAB97C013DF}" dt="2023-10-16T21:45:48.710" v="13108" actId="26606"/>
          <ac:spMkLst>
            <pc:docMk/>
            <pc:sldMk cId="1843304945" sldId="383"/>
            <ac:spMk id="37" creationId="{F6E384F5-137A-40B1-97F0-694CC6ECD59C}"/>
          </ac:spMkLst>
        </pc:spChg>
        <pc:spChg chg="add">
          <ac:chgData name="Cheryl Waldron" userId="e5bb4d80-e8f9-42e6-8ffe-514abb88b6f6" providerId="ADAL" clId="{92EEE606-8F47-47E4-9B95-DEAB97C013DF}" dt="2023-10-16T21:45:48.710" v="13108" actId="26606"/>
          <ac:spMkLst>
            <pc:docMk/>
            <pc:sldMk cId="1843304945" sldId="383"/>
            <ac:spMk id="39" creationId="{9DBC4630-03DA-474F-BBCB-BA3AE6B317A4}"/>
          </ac:spMkLst>
        </pc:spChg>
        <pc:spChg chg="add">
          <ac:chgData name="Cheryl Waldron" userId="e5bb4d80-e8f9-42e6-8ffe-514abb88b6f6" providerId="ADAL" clId="{92EEE606-8F47-47E4-9B95-DEAB97C013DF}" dt="2023-10-16T21:45:48.710" v="13108" actId="26606"/>
          <ac:spMkLst>
            <pc:docMk/>
            <pc:sldMk cId="1843304945" sldId="383"/>
            <ac:spMk id="41" creationId="{78418A25-6EAC-4140-BFE6-284E1925B5EE}"/>
          </ac:spMkLst>
        </pc:spChg>
        <pc:spChg chg="add">
          <ac:chgData name="Cheryl Waldron" userId="e5bb4d80-e8f9-42e6-8ffe-514abb88b6f6" providerId="ADAL" clId="{92EEE606-8F47-47E4-9B95-DEAB97C013DF}" dt="2023-10-16T21:45:48.710" v="13108" actId="26606"/>
          <ac:spMkLst>
            <pc:docMk/>
            <pc:sldMk cId="1843304945" sldId="383"/>
            <ac:spMk id="43" creationId="{6B9D64DB-4D5C-4A91-B45F-F301E3174F9F}"/>
          </ac:spMkLst>
        </pc:spChg>
        <pc:spChg chg="add">
          <ac:chgData name="Cheryl Waldron" userId="e5bb4d80-e8f9-42e6-8ffe-514abb88b6f6" providerId="ADAL" clId="{92EEE606-8F47-47E4-9B95-DEAB97C013DF}" dt="2023-10-16T21:45:48.710" v="13108" actId="26606"/>
          <ac:spMkLst>
            <pc:docMk/>
            <pc:sldMk cId="1843304945" sldId="383"/>
            <ac:spMk id="45" creationId="{CB14CE1B-4BC5-4EF2-BE3D-05E4F580B3DB}"/>
          </ac:spMkLst>
        </pc:spChg>
        <pc:grpChg chg="add del">
          <ac:chgData name="Cheryl Waldron" userId="e5bb4d80-e8f9-42e6-8ffe-514abb88b6f6" providerId="ADAL" clId="{92EEE606-8F47-47E4-9B95-DEAB97C013DF}" dt="2023-10-16T21:45:08.069" v="13073" actId="26606"/>
          <ac:grpSpMkLst>
            <pc:docMk/>
            <pc:sldMk cId="1843304945" sldId="383"/>
            <ac:grpSpMk id="15" creationId="{A50943B0-FDF7-4C2C-B784-9208C945A8C3}"/>
          </ac:grpSpMkLst>
        </pc:grpChg>
        <pc:picChg chg="add mod ord">
          <ac:chgData name="Cheryl Waldron" userId="e5bb4d80-e8f9-42e6-8ffe-514abb88b6f6" providerId="ADAL" clId="{92EEE606-8F47-47E4-9B95-DEAB97C013DF}" dt="2023-10-16T21:45:48.710" v="13108" actId="26606"/>
          <ac:picMkLst>
            <pc:docMk/>
            <pc:sldMk cId="1843304945" sldId="383"/>
            <ac:picMk id="4" creationId="{D0E84812-3859-2386-CDB7-592681CD3715}"/>
          </ac:picMkLst>
        </pc:picChg>
        <pc:picChg chg="mod ord">
          <ac:chgData name="Cheryl Waldron" userId="e5bb4d80-e8f9-42e6-8ffe-514abb88b6f6" providerId="ADAL" clId="{92EEE606-8F47-47E4-9B95-DEAB97C013DF}" dt="2023-10-16T21:45:48.710" v="13108" actId="26606"/>
          <ac:picMkLst>
            <pc:docMk/>
            <pc:sldMk cId="1843304945" sldId="383"/>
            <ac:picMk id="5" creationId="{A4C6AB0C-F88D-FF76-5E99-F502B89F27A1}"/>
          </ac:picMkLst>
        </pc:picChg>
        <pc:picChg chg="mod ord">
          <ac:chgData name="Cheryl Waldron" userId="e5bb4d80-e8f9-42e6-8ffe-514abb88b6f6" providerId="ADAL" clId="{92EEE606-8F47-47E4-9B95-DEAB97C013DF}" dt="2023-10-16T21:45:48.710" v="13108" actId="26606"/>
          <ac:picMkLst>
            <pc:docMk/>
            <pc:sldMk cId="1843304945" sldId="383"/>
            <ac:picMk id="6" creationId="{82EC7344-407E-48F4-E23A-7FF19D264AE7}"/>
          </ac:picMkLst>
        </pc:picChg>
        <pc:picChg chg="add mod ord">
          <ac:chgData name="Cheryl Waldron" userId="e5bb4d80-e8f9-42e6-8ffe-514abb88b6f6" providerId="ADAL" clId="{92EEE606-8F47-47E4-9B95-DEAB97C013DF}" dt="2023-10-16T21:45:48.710" v="13108" actId="26606"/>
          <ac:picMkLst>
            <pc:docMk/>
            <pc:sldMk cId="1843304945" sldId="383"/>
            <ac:picMk id="7" creationId="{5A68A280-64D3-ABA1-DB5D-6D665BD53704}"/>
          </ac:picMkLst>
        </pc:picChg>
        <pc:picChg chg="del mod">
          <ac:chgData name="Cheryl Waldron" userId="e5bb4d80-e8f9-42e6-8ffe-514abb88b6f6" providerId="ADAL" clId="{92EEE606-8F47-47E4-9B95-DEAB97C013DF}" dt="2023-10-16T21:44:09.381" v="13060" actId="21"/>
          <ac:picMkLst>
            <pc:docMk/>
            <pc:sldMk cId="1843304945" sldId="383"/>
            <ac:picMk id="8" creationId="{21C59CC4-FC6A-CD44-15E0-9725EDAC463D}"/>
          </ac:picMkLst>
        </pc:picChg>
        <pc:picChg chg="add mod">
          <ac:chgData name="Cheryl Waldron" userId="e5bb4d80-e8f9-42e6-8ffe-514abb88b6f6" providerId="ADAL" clId="{92EEE606-8F47-47E4-9B95-DEAB97C013DF}" dt="2023-10-16T21:45:54.182" v="13109" actId="1076"/>
          <ac:picMkLst>
            <pc:docMk/>
            <pc:sldMk cId="1843304945" sldId="383"/>
            <ac:picMk id="9" creationId="{DB961BBE-FE77-A01D-53F2-0DDE9FAEFA4C}"/>
          </ac:picMkLst>
        </pc:picChg>
      </pc:sldChg>
      <pc:sldChg chg="addSp modSp new del mod">
        <pc:chgData name="Cheryl Waldron" userId="e5bb4d80-e8f9-42e6-8ffe-514abb88b6f6" providerId="ADAL" clId="{92EEE606-8F47-47E4-9B95-DEAB97C013DF}" dt="2023-10-16T21:42:42.892" v="12717" actId="2696"/>
        <pc:sldMkLst>
          <pc:docMk/>
          <pc:sldMk cId="2033616618" sldId="383"/>
        </pc:sldMkLst>
        <pc:spChg chg="add mod">
          <ac:chgData name="Cheryl Waldron" userId="e5bb4d80-e8f9-42e6-8ffe-514abb88b6f6" providerId="ADAL" clId="{92EEE606-8F47-47E4-9B95-DEAB97C013DF}" dt="2023-10-16T21:29:40.339" v="11832" actId="20577"/>
          <ac:spMkLst>
            <pc:docMk/>
            <pc:sldMk cId="2033616618" sldId="383"/>
            <ac:spMk id="2" creationId="{436DCB8B-A1C1-3F8F-A2F1-E5EBDDBC50CD}"/>
          </ac:spMkLst>
        </pc:spChg>
      </pc:sldChg>
      <pc:sldChg chg="modSp mod">
        <pc:chgData name="Cheryl Waldron" userId="e5bb4d80-e8f9-42e6-8ffe-514abb88b6f6" providerId="ADAL" clId="{92EEE606-8F47-47E4-9B95-DEAB97C013DF}" dt="2023-10-16T22:30:13.419" v="14648" actId="113"/>
        <pc:sldMkLst>
          <pc:docMk/>
          <pc:sldMk cId="270152701" sldId="384"/>
        </pc:sldMkLst>
        <pc:spChg chg="mod">
          <ac:chgData name="Cheryl Waldron" userId="e5bb4d80-e8f9-42e6-8ffe-514abb88b6f6" providerId="ADAL" clId="{92EEE606-8F47-47E4-9B95-DEAB97C013DF}" dt="2023-10-16T22:30:13.419" v="14648" actId="113"/>
          <ac:spMkLst>
            <pc:docMk/>
            <pc:sldMk cId="270152701" sldId="384"/>
            <ac:spMk id="2" creationId="{1E39DB1E-BF5E-4125-B87E-6B17F78BAB6F}"/>
          </ac:spMkLst>
        </pc:spChg>
      </pc:sldChg>
      <pc:sldChg chg="delSp modSp del mod delDesignElem">
        <pc:chgData name="Cheryl Waldron" userId="e5bb4d80-e8f9-42e6-8ffe-514abb88b6f6" providerId="ADAL" clId="{92EEE606-8F47-47E4-9B95-DEAB97C013DF}" dt="2023-10-16T22:00:21.167" v="13730" actId="2696"/>
        <pc:sldMkLst>
          <pc:docMk/>
          <pc:sldMk cId="3428054338" sldId="385"/>
        </pc:sldMkLst>
        <pc:spChg chg="mod">
          <ac:chgData name="Cheryl Waldron" userId="e5bb4d80-e8f9-42e6-8ffe-514abb88b6f6" providerId="ADAL" clId="{92EEE606-8F47-47E4-9B95-DEAB97C013DF}" dt="2023-10-16T22:00:02.069" v="13728" actId="1076"/>
          <ac:spMkLst>
            <pc:docMk/>
            <pc:sldMk cId="3428054338" sldId="385"/>
            <ac:spMk id="3" creationId="{F519A3D4-D327-9317-4BE0-9A764AFC85E0}"/>
          </ac:spMkLst>
        </pc:spChg>
        <pc:picChg chg="del">
          <ac:chgData name="Cheryl Waldron" userId="e5bb4d80-e8f9-42e6-8ffe-514abb88b6f6" providerId="ADAL" clId="{92EEE606-8F47-47E4-9B95-DEAB97C013DF}" dt="2023-10-16T21:59:46.408" v="13721" actId="21"/>
          <ac:picMkLst>
            <pc:docMk/>
            <pc:sldMk cId="3428054338" sldId="385"/>
            <ac:picMk id="4" creationId="{0BF22855-1ECF-44D4-29E7-025C9EEC2FF0}"/>
          </ac:picMkLst>
        </pc:picChg>
      </pc:sldChg>
      <pc:sldChg chg="del delDesignElem">
        <pc:chgData name="Cheryl Waldron" userId="e5bb4d80-e8f9-42e6-8ffe-514abb88b6f6" providerId="ADAL" clId="{92EEE606-8F47-47E4-9B95-DEAB97C013DF}" dt="2023-10-16T22:00:23.099" v="13731" actId="2696"/>
        <pc:sldMkLst>
          <pc:docMk/>
          <pc:sldMk cId="2245446940" sldId="386"/>
        </pc:sldMkLst>
      </pc:sldChg>
      <pc:sldChg chg="addSp delSp modSp mod">
        <pc:chgData name="Cheryl Waldron" userId="e5bb4d80-e8f9-42e6-8ffe-514abb88b6f6" providerId="ADAL" clId="{92EEE606-8F47-47E4-9B95-DEAB97C013DF}" dt="2023-10-16T22:30:02.107" v="14646" actId="255"/>
        <pc:sldMkLst>
          <pc:docMk/>
          <pc:sldMk cId="1064282335" sldId="387"/>
        </pc:sldMkLst>
        <pc:spChg chg="mod">
          <ac:chgData name="Cheryl Waldron" userId="e5bb4d80-e8f9-42e6-8ffe-514abb88b6f6" providerId="ADAL" clId="{92EEE606-8F47-47E4-9B95-DEAB97C013DF}" dt="2023-10-16T22:30:02.107" v="14646" actId="255"/>
          <ac:spMkLst>
            <pc:docMk/>
            <pc:sldMk cId="1064282335" sldId="387"/>
            <ac:spMk id="3" creationId="{F519A3D4-D327-9317-4BE0-9A764AFC85E0}"/>
          </ac:spMkLst>
        </pc:spChg>
        <pc:picChg chg="del">
          <ac:chgData name="Cheryl Waldron" userId="e5bb4d80-e8f9-42e6-8ffe-514abb88b6f6" providerId="ADAL" clId="{92EEE606-8F47-47E4-9B95-DEAB97C013DF}" dt="2023-10-16T22:00:27.301" v="13732" actId="21"/>
          <ac:picMkLst>
            <pc:docMk/>
            <pc:sldMk cId="1064282335" sldId="387"/>
            <ac:picMk id="4" creationId="{0BF22855-1ECF-44D4-29E7-025C9EEC2FF0}"/>
          </ac:picMkLst>
        </pc:picChg>
        <pc:picChg chg="add mod">
          <ac:chgData name="Cheryl Waldron" userId="e5bb4d80-e8f9-42e6-8ffe-514abb88b6f6" providerId="ADAL" clId="{92EEE606-8F47-47E4-9B95-DEAB97C013DF}" dt="2023-10-16T22:10:43.324" v="14079" actId="1076"/>
          <ac:picMkLst>
            <pc:docMk/>
            <pc:sldMk cId="1064282335" sldId="387"/>
            <ac:picMk id="6" creationId="{9CB8A639-FA99-AF85-64DD-93CB727A0123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68D5E9E-EB9A-46FE-B1AB-3D749FAB862E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56BCBA-835F-4738-9723-5B19B2E23A97}">
      <dgm:prSet phldrT="[Text]"/>
      <dgm:spPr>
        <a:ln>
          <a:solidFill>
            <a:srgbClr val="C00000"/>
          </a:solidFill>
        </a:ln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Types of support surfaces </a:t>
          </a:r>
        </a:p>
      </dgm:t>
    </dgm:pt>
    <dgm:pt modelId="{9FFED0FC-E207-4501-A045-86CF57870E74}" type="parTrans" cxnId="{F2DFE240-37C8-4532-8E21-5280631AF5A6}">
      <dgm:prSet/>
      <dgm:spPr/>
      <dgm:t>
        <a:bodyPr/>
        <a:lstStyle/>
        <a:p>
          <a:endParaRPr lang="en-US"/>
        </a:p>
      </dgm:t>
    </dgm:pt>
    <dgm:pt modelId="{F686EC4B-D714-48D9-8105-46075AAA482C}" type="sibTrans" cxnId="{F2DFE240-37C8-4532-8E21-5280631AF5A6}">
      <dgm:prSet/>
      <dgm:spPr/>
      <dgm:t>
        <a:bodyPr/>
        <a:lstStyle/>
        <a:p>
          <a:endParaRPr lang="en-US"/>
        </a:p>
      </dgm:t>
    </dgm:pt>
    <dgm:pt modelId="{21A4B1C2-48C3-4B90-B31B-1BACA7F23145}">
      <dgm:prSet phldrT="[Text]" custT="1"/>
      <dgm:spPr>
        <a:ln>
          <a:solidFill>
            <a:schemeClr val="accent1">
              <a:lumMod val="10000"/>
            </a:schemeClr>
          </a:solidFill>
        </a:ln>
      </dgm:spPr>
      <dgm:t>
        <a:bodyPr/>
        <a:lstStyle/>
        <a:p>
          <a:r>
            <a:rPr lang="en-US" sz="1800" dirty="0">
              <a:solidFill>
                <a:schemeClr val="tx1"/>
              </a:solidFill>
            </a:rPr>
            <a:t>Air Fluidized </a:t>
          </a:r>
        </a:p>
      </dgm:t>
    </dgm:pt>
    <dgm:pt modelId="{ECCCAEB4-ABFB-4646-9DEE-FF5C30CAA67E}" type="parTrans" cxnId="{A34CA7F2-5B69-4B7C-870F-FE3937AB0DB3}">
      <dgm:prSet/>
      <dgm:spPr/>
      <dgm:t>
        <a:bodyPr/>
        <a:lstStyle/>
        <a:p>
          <a:endParaRPr lang="en-US"/>
        </a:p>
      </dgm:t>
    </dgm:pt>
    <dgm:pt modelId="{EA5CDAF4-4F0D-4CB9-81E5-4CF96F1253ED}" type="sibTrans" cxnId="{A34CA7F2-5B69-4B7C-870F-FE3937AB0DB3}">
      <dgm:prSet/>
      <dgm:spPr/>
      <dgm:t>
        <a:bodyPr/>
        <a:lstStyle/>
        <a:p>
          <a:endParaRPr lang="en-US"/>
        </a:p>
      </dgm:t>
    </dgm:pt>
    <dgm:pt modelId="{D4947E93-ED2A-42CB-A887-0B85678AA5FA}">
      <dgm:prSet phldrT="[Text]" custT="1"/>
      <dgm:spPr>
        <a:ln>
          <a:solidFill>
            <a:schemeClr val="tx1"/>
          </a:solidFill>
        </a:ln>
      </dgm:spPr>
      <dgm:t>
        <a:bodyPr/>
        <a:lstStyle/>
        <a:p>
          <a:r>
            <a:rPr lang="en-US" sz="1800" dirty="0">
              <a:solidFill>
                <a:schemeClr val="tx1"/>
              </a:solidFill>
            </a:rPr>
            <a:t>Active/</a:t>
          </a:r>
        </a:p>
        <a:p>
          <a:r>
            <a:rPr lang="en-US" sz="1800" dirty="0">
              <a:solidFill>
                <a:schemeClr val="tx1"/>
              </a:solidFill>
            </a:rPr>
            <a:t>alternating </a:t>
          </a:r>
        </a:p>
      </dgm:t>
    </dgm:pt>
    <dgm:pt modelId="{8576AC11-4BB6-4BCA-ADB3-5F38927E3533}" type="parTrans" cxnId="{F1E63F44-D99B-4A64-A0F7-2D6D51550C4F}">
      <dgm:prSet/>
      <dgm:spPr/>
      <dgm:t>
        <a:bodyPr/>
        <a:lstStyle/>
        <a:p>
          <a:endParaRPr lang="en-US"/>
        </a:p>
      </dgm:t>
    </dgm:pt>
    <dgm:pt modelId="{305A5B55-F8A6-4149-9E3A-2E5FB4BAC747}" type="sibTrans" cxnId="{F1E63F44-D99B-4A64-A0F7-2D6D51550C4F}">
      <dgm:prSet/>
      <dgm:spPr/>
      <dgm:t>
        <a:bodyPr/>
        <a:lstStyle/>
        <a:p>
          <a:endParaRPr lang="en-US"/>
        </a:p>
      </dgm:t>
    </dgm:pt>
    <dgm:pt modelId="{6D92AE18-42A0-4170-9EF5-95AB66889D66}">
      <dgm:prSet phldrT="[Text]" custT="1"/>
      <dgm:spPr>
        <a:ln>
          <a:solidFill>
            <a:schemeClr val="tx1"/>
          </a:solidFill>
        </a:ln>
      </dgm:spPr>
      <dgm:t>
        <a:bodyPr/>
        <a:lstStyle/>
        <a:p>
          <a:r>
            <a:rPr lang="en-US" sz="2000" dirty="0">
              <a:solidFill>
                <a:schemeClr val="tx1"/>
              </a:solidFill>
            </a:rPr>
            <a:t>Low air loss</a:t>
          </a:r>
        </a:p>
      </dgm:t>
    </dgm:pt>
    <dgm:pt modelId="{A2EAB8D7-AF1D-4D6C-BA83-E2EAAD3F3202}" type="parTrans" cxnId="{44BA170C-8730-4EA3-882C-B75DBEEDF193}">
      <dgm:prSet/>
      <dgm:spPr/>
      <dgm:t>
        <a:bodyPr/>
        <a:lstStyle/>
        <a:p>
          <a:endParaRPr lang="en-US"/>
        </a:p>
      </dgm:t>
    </dgm:pt>
    <dgm:pt modelId="{8504E9B1-A038-4814-9BE8-5BF1FF7103DA}" type="sibTrans" cxnId="{44BA170C-8730-4EA3-882C-B75DBEEDF193}">
      <dgm:prSet/>
      <dgm:spPr/>
      <dgm:t>
        <a:bodyPr/>
        <a:lstStyle/>
        <a:p>
          <a:endParaRPr lang="en-US"/>
        </a:p>
      </dgm:t>
    </dgm:pt>
    <dgm:pt modelId="{3F43BB84-22AE-49A0-9587-C02F99152A08}">
      <dgm:prSet phldrT="[Text]" custT="1"/>
      <dgm:spPr>
        <a:ln>
          <a:solidFill>
            <a:schemeClr val="tx1"/>
          </a:solidFill>
        </a:ln>
      </dgm:spPr>
      <dgm:t>
        <a:bodyPr/>
        <a:lstStyle/>
        <a:p>
          <a:r>
            <a:rPr lang="en-US" sz="1800" dirty="0">
              <a:solidFill>
                <a:schemeClr val="tx1"/>
              </a:solidFill>
            </a:rPr>
            <a:t>Reactive</a:t>
          </a:r>
          <a:r>
            <a:rPr lang="en-US" sz="1800" dirty="0"/>
            <a:t> </a:t>
          </a:r>
        </a:p>
      </dgm:t>
    </dgm:pt>
    <dgm:pt modelId="{81434B8D-B067-4C3D-90D8-616DC88F348C}" type="parTrans" cxnId="{4D865B3F-D378-4F57-8884-9AC0CBE33C5C}">
      <dgm:prSet/>
      <dgm:spPr/>
      <dgm:t>
        <a:bodyPr/>
        <a:lstStyle/>
        <a:p>
          <a:endParaRPr lang="en-US"/>
        </a:p>
      </dgm:t>
    </dgm:pt>
    <dgm:pt modelId="{C8CAC031-6100-4AEE-A685-93AA820880D8}" type="sibTrans" cxnId="{4D865B3F-D378-4F57-8884-9AC0CBE33C5C}">
      <dgm:prSet/>
      <dgm:spPr/>
      <dgm:t>
        <a:bodyPr/>
        <a:lstStyle/>
        <a:p>
          <a:endParaRPr lang="en-US"/>
        </a:p>
      </dgm:t>
    </dgm:pt>
    <dgm:pt modelId="{3009B76B-A573-4318-BAD1-4ADBAE780079}">
      <dgm:prSet custT="1"/>
      <dgm:spPr>
        <a:ln>
          <a:solidFill>
            <a:schemeClr val="tx1"/>
          </a:solidFill>
        </a:ln>
      </dgm:spPr>
      <dgm:t>
        <a:bodyPr/>
        <a:lstStyle/>
        <a:p>
          <a:r>
            <a:rPr lang="en-US" sz="1600" dirty="0">
              <a:solidFill>
                <a:schemeClr val="tx1"/>
              </a:solidFill>
            </a:rPr>
            <a:t>Continuous Lateral rotation</a:t>
          </a:r>
        </a:p>
      </dgm:t>
    </dgm:pt>
    <dgm:pt modelId="{5CB5A51A-6426-4177-8618-C3BF000D3E35}" type="parTrans" cxnId="{02CBF99E-3C2B-421F-BA52-4B2C43D0AE95}">
      <dgm:prSet/>
      <dgm:spPr/>
      <dgm:t>
        <a:bodyPr/>
        <a:lstStyle/>
        <a:p>
          <a:endParaRPr lang="en-US"/>
        </a:p>
      </dgm:t>
    </dgm:pt>
    <dgm:pt modelId="{CC0011C1-2A4A-4AE3-9967-AE622E6008B9}" type="sibTrans" cxnId="{02CBF99E-3C2B-421F-BA52-4B2C43D0AE95}">
      <dgm:prSet/>
      <dgm:spPr/>
      <dgm:t>
        <a:bodyPr/>
        <a:lstStyle/>
        <a:p>
          <a:endParaRPr lang="en-US"/>
        </a:p>
      </dgm:t>
    </dgm:pt>
    <dgm:pt modelId="{A9941929-D9EB-481D-B0BE-3188B4CCE700}" type="pres">
      <dgm:prSet presAssocID="{068D5E9E-EB9A-46FE-B1AB-3D749FAB862E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CE951F7B-B27C-47C4-951A-7C69DAC3C477}" type="pres">
      <dgm:prSet presAssocID="{1756BCBA-835F-4738-9723-5B19B2E23A97}" presName="centerShape" presStyleLbl="node0" presStyleIdx="0" presStyleCnt="1"/>
      <dgm:spPr/>
    </dgm:pt>
    <dgm:pt modelId="{5C62DC73-D417-4949-9998-597BA16BE63F}" type="pres">
      <dgm:prSet presAssocID="{21A4B1C2-48C3-4B90-B31B-1BACA7F23145}" presName="node" presStyleLbl="node1" presStyleIdx="0" presStyleCnt="5">
        <dgm:presLayoutVars>
          <dgm:bulletEnabled val="1"/>
        </dgm:presLayoutVars>
      </dgm:prSet>
      <dgm:spPr/>
    </dgm:pt>
    <dgm:pt modelId="{AD08E401-28BD-49ED-9B03-043F1D689149}" type="pres">
      <dgm:prSet presAssocID="{21A4B1C2-48C3-4B90-B31B-1BACA7F23145}" presName="dummy" presStyleCnt="0"/>
      <dgm:spPr/>
    </dgm:pt>
    <dgm:pt modelId="{72D5CCD6-007D-4690-A173-3DC9F1D8EE70}" type="pres">
      <dgm:prSet presAssocID="{EA5CDAF4-4F0D-4CB9-81E5-4CF96F1253ED}" presName="sibTrans" presStyleLbl="sibTrans2D1" presStyleIdx="0" presStyleCnt="5"/>
      <dgm:spPr/>
    </dgm:pt>
    <dgm:pt modelId="{99178FCF-9494-4367-9B24-CB0A7A82AE88}" type="pres">
      <dgm:prSet presAssocID="{D4947E93-ED2A-42CB-A887-0B85678AA5FA}" presName="node" presStyleLbl="node1" presStyleIdx="1" presStyleCnt="5" custScaleX="108660" custScaleY="114543" custRadScaleRad="95701" custRadScaleInc="780">
        <dgm:presLayoutVars>
          <dgm:bulletEnabled val="1"/>
        </dgm:presLayoutVars>
      </dgm:prSet>
      <dgm:spPr/>
    </dgm:pt>
    <dgm:pt modelId="{BB88FA78-4A9A-4799-9F91-4903EB545D68}" type="pres">
      <dgm:prSet presAssocID="{D4947E93-ED2A-42CB-A887-0B85678AA5FA}" presName="dummy" presStyleCnt="0"/>
      <dgm:spPr/>
    </dgm:pt>
    <dgm:pt modelId="{596EC8FA-B00F-43D5-8CDD-4844BE6E401C}" type="pres">
      <dgm:prSet presAssocID="{305A5B55-F8A6-4149-9E3A-2E5FB4BAC747}" presName="sibTrans" presStyleLbl="sibTrans2D1" presStyleIdx="1" presStyleCnt="5"/>
      <dgm:spPr/>
    </dgm:pt>
    <dgm:pt modelId="{2D8496FA-D1BC-40AD-9626-A21B3238254F}" type="pres">
      <dgm:prSet presAssocID="{6D92AE18-42A0-4170-9EF5-95AB66889D66}" presName="node" presStyleLbl="node1" presStyleIdx="2" presStyleCnt="5">
        <dgm:presLayoutVars>
          <dgm:bulletEnabled val="1"/>
        </dgm:presLayoutVars>
      </dgm:prSet>
      <dgm:spPr/>
    </dgm:pt>
    <dgm:pt modelId="{91C67D08-FD9B-4B54-AA28-AB2A9F35A1F7}" type="pres">
      <dgm:prSet presAssocID="{6D92AE18-42A0-4170-9EF5-95AB66889D66}" presName="dummy" presStyleCnt="0"/>
      <dgm:spPr/>
    </dgm:pt>
    <dgm:pt modelId="{0AAF629B-BCF2-498E-B5E4-08C43D83EBF7}" type="pres">
      <dgm:prSet presAssocID="{8504E9B1-A038-4814-9BE8-5BF1FF7103DA}" presName="sibTrans" presStyleLbl="sibTrans2D1" presStyleIdx="2" presStyleCnt="5"/>
      <dgm:spPr/>
    </dgm:pt>
    <dgm:pt modelId="{E15D8ED7-FB76-451D-A237-1C918BD774A8}" type="pres">
      <dgm:prSet presAssocID="{3F43BB84-22AE-49A0-9587-C02F99152A08}" presName="node" presStyleLbl="node1" presStyleIdx="3" presStyleCnt="5">
        <dgm:presLayoutVars>
          <dgm:bulletEnabled val="1"/>
        </dgm:presLayoutVars>
      </dgm:prSet>
      <dgm:spPr/>
    </dgm:pt>
    <dgm:pt modelId="{012093A5-5D41-4D08-B580-0D4CA1279766}" type="pres">
      <dgm:prSet presAssocID="{3F43BB84-22AE-49A0-9587-C02F99152A08}" presName="dummy" presStyleCnt="0"/>
      <dgm:spPr/>
    </dgm:pt>
    <dgm:pt modelId="{EABC24A8-062A-474E-96CE-5A4B94DE426C}" type="pres">
      <dgm:prSet presAssocID="{C8CAC031-6100-4AEE-A685-93AA820880D8}" presName="sibTrans" presStyleLbl="sibTrans2D1" presStyleIdx="3" presStyleCnt="5"/>
      <dgm:spPr/>
    </dgm:pt>
    <dgm:pt modelId="{86271F1A-73AD-4B25-9300-D78DDEBC15CC}" type="pres">
      <dgm:prSet presAssocID="{3009B76B-A573-4318-BAD1-4ADBAE780079}" presName="node" presStyleLbl="node1" presStyleIdx="4" presStyleCnt="5" custRadScaleRad="104184" custRadScaleInc="-5520">
        <dgm:presLayoutVars>
          <dgm:bulletEnabled val="1"/>
        </dgm:presLayoutVars>
      </dgm:prSet>
      <dgm:spPr/>
    </dgm:pt>
    <dgm:pt modelId="{B482BE05-DF2B-4607-9C73-C67D4D2BB39C}" type="pres">
      <dgm:prSet presAssocID="{3009B76B-A573-4318-BAD1-4ADBAE780079}" presName="dummy" presStyleCnt="0"/>
      <dgm:spPr/>
    </dgm:pt>
    <dgm:pt modelId="{94E92577-07DF-4C30-9807-C71D51DB1AA9}" type="pres">
      <dgm:prSet presAssocID="{CC0011C1-2A4A-4AE3-9967-AE622E6008B9}" presName="sibTrans" presStyleLbl="sibTrans2D1" presStyleIdx="4" presStyleCnt="5"/>
      <dgm:spPr/>
    </dgm:pt>
  </dgm:ptLst>
  <dgm:cxnLst>
    <dgm:cxn modelId="{44BA170C-8730-4EA3-882C-B75DBEEDF193}" srcId="{1756BCBA-835F-4738-9723-5B19B2E23A97}" destId="{6D92AE18-42A0-4170-9EF5-95AB66889D66}" srcOrd="2" destOrd="0" parTransId="{A2EAB8D7-AF1D-4D6C-BA83-E2EAAD3F3202}" sibTransId="{8504E9B1-A038-4814-9BE8-5BF1FF7103DA}"/>
    <dgm:cxn modelId="{4D865B3F-D378-4F57-8884-9AC0CBE33C5C}" srcId="{1756BCBA-835F-4738-9723-5B19B2E23A97}" destId="{3F43BB84-22AE-49A0-9587-C02F99152A08}" srcOrd="3" destOrd="0" parTransId="{81434B8D-B067-4C3D-90D8-616DC88F348C}" sibTransId="{C8CAC031-6100-4AEE-A685-93AA820880D8}"/>
    <dgm:cxn modelId="{18FC3E40-7E62-49F4-86B3-960C83852A70}" type="presOf" srcId="{21A4B1C2-48C3-4B90-B31B-1BACA7F23145}" destId="{5C62DC73-D417-4949-9998-597BA16BE63F}" srcOrd="0" destOrd="0" presId="urn:microsoft.com/office/officeart/2005/8/layout/radial6"/>
    <dgm:cxn modelId="{F2DFE240-37C8-4532-8E21-5280631AF5A6}" srcId="{068D5E9E-EB9A-46FE-B1AB-3D749FAB862E}" destId="{1756BCBA-835F-4738-9723-5B19B2E23A97}" srcOrd="0" destOrd="0" parTransId="{9FFED0FC-E207-4501-A045-86CF57870E74}" sibTransId="{F686EC4B-D714-48D9-8105-46075AAA482C}"/>
    <dgm:cxn modelId="{3BAE015D-9ED4-4CF1-829B-C83277C7484F}" type="presOf" srcId="{D4947E93-ED2A-42CB-A887-0B85678AA5FA}" destId="{99178FCF-9494-4367-9B24-CB0A7A82AE88}" srcOrd="0" destOrd="0" presId="urn:microsoft.com/office/officeart/2005/8/layout/radial6"/>
    <dgm:cxn modelId="{F1E63F44-D99B-4A64-A0F7-2D6D51550C4F}" srcId="{1756BCBA-835F-4738-9723-5B19B2E23A97}" destId="{D4947E93-ED2A-42CB-A887-0B85678AA5FA}" srcOrd="1" destOrd="0" parTransId="{8576AC11-4BB6-4BCA-ADB3-5F38927E3533}" sibTransId="{305A5B55-F8A6-4149-9E3A-2E5FB4BAC747}"/>
    <dgm:cxn modelId="{0C22AE67-CFA9-4E4F-948B-227FD730F48D}" type="presOf" srcId="{EA5CDAF4-4F0D-4CB9-81E5-4CF96F1253ED}" destId="{72D5CCD6-007D-4690-A173-3DC9F1D8EE70}" srcOrd="0" destOrd="0" presId="urn:microsoft.com/office/officeart/2005/8/layout/radial6"/>
    <dgm:cxn modelId="{A47ADF48-FC75-44AA-8AFF-A357290AE142}" type="presOf" srcId="{3009B76B-A573-4318-BAD1-4ADBAE780079}" destId="{86271F1A-73AD-4B25-9300-D78DDEBC15CC}" srcOrd="0" destOrd="0" presId="urn:microsoft.com/office/officeart/2005/8/layout/radial6"/>
    <dgm:cxn modelId="{FB5EAB51-19BB-44E7-A6C5-26125C935978}" type="presOf" srcId="{1756BCBA-835F-4738-9723-5B19B2E23A97}" destId="{CE951F7B-B27C-47C4-951A-7C69DAC3C477}" srcOrd="0" destOrd="0" presId="urn:microsoft.com/office/officeart/2005/8/layout/radial6"/>
    <dgm:cxn modelId="{F79D7A52-8B45-4B50-8CB1-B341845FA150}" type="presOf" srcId="{068D5E9E-EB9A-46FE-B1AB-3D749FAB862E}" destId="{A9941929-D9EB-481D-B0BE-3188B4CCE700}" srcOrd="0" destOrd="0" presId="urn:microsoft.com/office/officeart/2005/8/layout/radial6"/>
    <dgm:cxn modelId="{68A5A690-1850-44EE-BB3C-91B369AA5087}" type="presOf" srcId="{C8CAC031-6100-4AEE-A685-93AA820880D8}" destId="{EABC24A8-062A-474E-96CE-5A4B94DE426C}" srcOrd="0" destOrd="0" presId="urn:microsoft.com/office/officeart/2005/8/layout/radial6"/>
    <dgm:cxn modelId="{E437BF90-E900-4B5E-9FE2-9018B86D7A6C}" type="presOf" srcId="{3F43BB84-22AE-49A0-9587-C02F99152A08}" destId="{E15D8ED7-FB76-451D-A237-1C918BD774A8}" srcOrd="0" destOrd="0" presId="urn:microsoft.com/office/officeart/2005/8/layout/radial6"/>
    <dgm:cxn modelId="{02CBF99E-3C2B-421F-BA52-4B2C43D0AE95}" srcId="{1756BCBA-835F-4738-9723-5B19B2E23A97}" destId="{3009B76B-A573-4318-BAD1-4ADBAE780079}" srcOrd="4" destOrd="0" parTransId="{5CB5A51A-6426-4177-8618-C3BF000D3E35}" sibTransId="{CC0011C1-2A4A-4AE3-9967-AE622E6008B9}"/>
    <dgm:cxn modelId="{1D7D99C0-2866-4ECD-9FEA-0BA290A2721E}" type="presOf" srcId="{305A5B55-F8A6-4149-9E3A-2E5FB4BAC747}" destId="{596EC8FA-B00F-43D5-8CDD-4844BE6E401C}" srcOrd="0" destOrd="0" presId="urn:microsoft.com/office/officeart/2005/8/layout/radial6"/>
    <dgm:cxn modelId="{37B82CC4-6F10-4E34-83A7-0BC34DE792DB}" type="presOf" srcId="{6D92AE18-42A0-4170-9EF5-95AB66889D66}" destId="{2D8496FA-D1BC-40AD-9626-A21B3238254F}" srcOrd="0" destOrd="0" presId="urn:microsoft.com/office/officeart/2005/8/layout/radial6"/>
    <dgm:cxn modelId="{1B6230E2-4534-4B61-92D1-3F9FA8D23F6B}" type="presOf" srcId="{8504E9B1-A038-4814-9BE8-5BF1FF7103DA}" destId="{0AAF629B-BCF2-498E-B5E4-08C43D83EBF7}" srcOrd="0" destOrd="0" presId="urn:microsoft.com/office/officeart/2005/8/layout/radial6"/>
    <dgm:cxn modelId="{A34CA7F2-5B69-4B7C-870F-FE3937AB0DB3}" srcId="{1756BCBA-835F-4738-9723-5B19B2E23A97}" destId="{21A4B1C2-48C3-4B90-B31B-1BACA7F23145}" srcOrd="0" destOrd="0" parTransId="{ECCCAEB4-ABFB-4646-9DEE-FF5C30CAA67E}" sibTransId="{EA5CDAF4-4F0D-4CB9-81E5-4CF96F1253ED}"/>
    <dgm:cxn modelId="{D3FCA7FB-E785-4479-A80F-16FE2C7C5008}" type="presOf" srcId="{CC0011C1-2A4A-4AE3-9967-AE622E6008B9}" destId="{94E92577-07DF-4C30-9807-C71D51DB1AA9}" srcOrd="0" destOrd="0" presId="urn:microsoft.com/office/officeart/2005/8/layout/radial6"/>
    <dgm:cxn modelId="{4B848A76-A6E8-467C-ABAB-AA764A1A70BA}" type="presParOf" srcId="{A9941929-D9EB-481D-B0BE-3188B4CCE700}" destId="{CE951F7B-B27C-47C4-951A-7C69DAC3C477}" srcOrd="0" destOrd="0" presId="urn:microsoft.com/office/officeart/2005/8/layout/radial6"/>
    <dgm:cxn modelId="{5E4412A7-3DA8-4992-8186-6E7EEF4D81CC}" type="presParOf" srcId="{A9941929-D9EB-481D-B0BE-3188B4CCE700}" destId="{5C62DC73-D417-4949-9998-597BA16BE63F}" srcOrd="1" destOrd="0" presId="urn:microsoft.com/office/officeart/2005/8/layout/radial6"/>
    <dgm:cxn modelId="{3304CCD8-59F8-49DF-A0A7-36EDAF5A51B2}" type="presParOf" srcId="{A9941929-D9EB-481D-B0BE-3188B4CCE700}" destId="{AD08E401-28BD-49ED-9B03-043F1D689149}" srcOrd="2" destOrd="0" presId="urn:microsoft.com/office/officeart/2005/8/layout/radial6"/>
    <dgm:cxn modelId="{676F0DF6-878C-4A07-9AF6-9BAD1E3CB127}" type="presParOf" srcId="{A9941929-D9EB-481D-B0BE-3188B4CCE700}" destId="{72D5CCD6-007D-4690-A173-3DC9F1D8EE70}" srcOrd="3" destOrd="0" presId="urn:microsoft.com/office/officeart/2005/8/layout/radial6"/>
    <dgm:cxn modelId="{D4029A04-62A9-48C2-AB14-FEBFE9D56A50}" type="presParOf" srcId="{A9941929-D9EB-481D-B0BE-3188B4CCE700}" destId="{99178FCF-9494-4367-9B24-CB0A7A82AE88}" srcOrd="4" destOrd="0" presId="urn:microsoft.com/office/officeart/2005/8/layout/radial6"/>
    <dgm:cxn modelId="{C6EA438F-E102-4C39-A1AD-8286E38267A9}" type="presParOf" srcId="{A9941929-D9EB-481D-B0BE-3188B4CCE700}" destId="{BB88FA78-4A9A-4799-9F91-4903EB545D68}" srcOrd="5" destOrd="0" presId="urn:microsoft.com/office/officeart/2005/8/layout/radial6"/>
    <dgm:cxn modelId="{36D42E4B-F368-4396-95F9-3588B292BE92}" type="presParOf" srcId="{A9941929-D9EB-481D-B0BE-3188B4CCE700}" destId="{596EC8FA-B00F-43D5-8CDD-4844BE6E401C}" srcOrd="6" destOrd="0" presId="urn:microsoft.com/office/officeart/2005/8/layout/radial6"/>
    <dgm:cxn modelId="{E49F7852-ADD8-4B1A-88F8-00ECEA6DC7ED}" type="presParOf" srcId="{A9941929-D9EB-481D-B0BE-3188B4CCE700}" destId="{2D8496FA-D1BC-40AD-9626-A21B3238254F}" srcOrd="7" destOrd="0" presId="urn:microsoft.com/office/officeart/2005/8/layout/radial6"/>
    <dgm:cxn modelId="{B26FD440-8BAD-4E49-B6EF-2E5C51845DE2}" type="presParOf" srcId="{A9941929-D9EB-481D-B0BE-3188B4CCE700}" destId="{91C67D08-FD9B-4B54-AA28-AB2A9F35A1F7}" srcOrd="8" destOrd="0" presId="urn:microsoft.com/office/officeart/2005/8/layout/radial6"/>
    <dgm:cxn modelId="{326AE457-B855-45CF-AF06-0FED40ED07C9}" type="presParOf" srcId="{A9941929-D9EB-481D-B0BE-3188B4CCE700}" destId="{0AAF629B-BCF2-498E-B5E4-08C43D83EBF7}" srcOrd="9" destOrd="0" presId="urn:microsoft.com/office/officeart/2005/8/layout/radial6"/>
    <dgm:cxn modelId="{0D90B063-613A-416C-A110-83A4E8C61680}" type="presParOf" srcId="{A9941929-D9EB-481D-B0BE-3188B4CCE700}" destId="{E15D8ED7-FB76-451D-A237-1C918BD774A8}" srcOrd="10" destOrd="0" presId="urn:microsoft.com/office/officeart/2005/8/layout/radial6"/>
    <dgm:cxn modelId="{E062A5F6-0057-419F-BFDE-31B9A962D134}" type="presParOf" srcId="{A9941929-D9EB-481D-B0BE-3188B4CCE700}" destId="{012093A5-5D41-4D08-B580-0D4CA1279766}" srcOrd="11" destOrd="0" presId="urn:microsoft.com/office/officeart/2005/8/layout/radial6"/>
    <dgm:cxn modelId="{0C24B1D4-9119-4797-BC37-E2A9ECDAA09B}" type="presParOf" srcId="{A9941929-D9EB-481D-B0BE-3188B4CCE700}" destId="{EABC24A8-062A-474E-96CE-5A4B94DE426C}" srcOrd="12" destOrd="0" presId="urn:microsoft.com/office/officeart/2005/8/layout/radial6"/>
    <dgm:cxn modelId="{AB07E7DC-06ED-44D5-91E3-89F42B5FF0E1}" type="presParOf" srcId="{A9941929-D9EB-481D-B0BE-3188B4CCE700}" destId="{86271F1A-73AD-4B25-9300-D78DDEBC15CC}" srcOrd="13" destOrd="0" presId="urn:microsoft.com/office/officeart/2005/8/layout/radial6"/>
    <dgm:cxn modelId="{8A718CCB-36E7-44E1-9BBB-020A97035CF9}" type="presParOf" srcId="{A9941929-D9EB-481D-B0BE-3188B4CCE700}" destId="{B482BE05-DF2B-4607-9C73-C67D4D2BB39C}" srcOrd="14" destOrd="0" presId="urn:microsoft.com/office/officeart/2005/8/layout/radial6"/>
    <dgm:cxn modelId="{7F6C3E1C-3EEF-44A9-B6F0-B96641A5C4D0}" type="presParOf" srcId="{A9941929-D9EB-481D-B0BE-3188B4CCE700}" destId="{94E92577-07DF-4C30-9807-C71D51DB1AA9}" srcOrd="15" destOrd="0" presId="urn:microsoft.com/office/officeart/2005/8/layout/radial6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E92577-07DF-4C30-9807-C71D51DB1AA9}">
      <dsp:nvSpPr>
        <dsp:cNvPr id="0" name=""/>
        <dsp:cNvSpPr/>
      </dsp:nvSpPr>
      <dsp:spPr>
        <a:xfrm>
          <a:off x="3197265" y="766273"/>
          <a:ext cx="5119963" cy="5119963"/>
        </a:xfrm>
        <a:prstGeom prst="blockArc">
          <a:avLst>
            <a:gd name="adj1" fmla="val 11840275"/>
            <a:gd name="adj2" fmla="val 16349464"/>
            <a:gd name="adj3" fmla="val 464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BC24A8-062A-474E-96CE-5A4B94DE426C}">
      <dsp:nvSpPr>
        <dsp:cNvPr id="0" name=""/>
        <dsp:cNvSpPr/>
      </dsp:nvSpPr>
      <dsp:spPr>
        <a:xfrm>
          <a:off x="3215313" y="705791"/>
          <a:ext cx="5119963" cy="5119963"/>
        </a:xfrm>
        <a:prstGeom prst="blockArc">
          <a:avLst>
            <a:gd name="adj1" fmla="val 7408360"/>
            <a:gd name="adj2" fmla="val 11753501"/>
            <a:gd name="adj3" fmla="val 464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AF629B-BCF2-498E-B5E4-08C43D83EBF7}">
      <dsp:nvSpPr>
        <dsp:cNvPr id="0" name=""/>
        <dsp:cNvSpPr/>
      </dsp:nvSpPr>
      <dsp:spPr>
        <a:xfrm>
          <a:off x="3305949" y="768636"/>
          <a:ext cx="5119963" cy="5119963"/>
        </a:xfrm>
        <a:prstGeom prst="blockArc">
          <a:avLst>
            <a:gd name="adj1" fmla="val 3240000"/>
            <a:gd name="adj2" fmla="val 7560000"/>
            <a:gd name="adj3" fmla="val 464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6EC8FA-B00F-43D5-8CDD-4844BE6E401C}">
      <dsp:nvSpPr>
        <dsp:cNvPr id="0" name=""/>
        <dsp:cNvSpPr/>
      </dsp:nvSpPr>
      <dsp:spPr>
        <a:xfrm>
          <a:off x="3215485" y="837559"/>
          <a:ext cx="5119963" cy="5119963"/>
        </a:xfrm>
        <a:prstGeom prst="blockArc">
          <a:avLst>
            <a:gd name="adj1" fmla="val 20479064"/>
            <a:gd name="adj2" fmla="val 3083634"/>
            <a:gd name="adj3" fmla="val 464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D5CCD6-007D-4690-A173-3DC9F1D8EE70}">
      <dsp:nvSpPr>
        <dsp:cNvPr id="0" name=""/>
        <dsp:cNvSpPr/>
      </dsp:nvSpPr>
      <dsp:spPr>
        <a:xfrm>
          <a:off x="3192499" y="766061"/>
          <a:ext cx="5119963" cy="5119963"/>
        </a:xfrm>
        <a:prstGeom prst="blockArc">
          <a:avLst>
            <a:gd name="adj1" fmla="val 16356023"/>
            <a:gd name="adj2" fmla="val 20582316"/>
            <a:gd name="adj3" fmla="val 464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951F7B-B27C-47C4-951A-7C69DAC3C477}">
      <dsp:nvSpPr>
        <dsp:cNvPr id="0" name=""/>
        <dsp:cNvSpPr/>
      </dsp:nvSpPr>
      <dsp:spPr>
        <a:xfrm>
          <a:off x="4687329" y="2150015"/>
          <a:ext cx="2357203" cy="235720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chemeClr val="tx1"/>
              </a:solidFill>
            </a:rPr>
            <a:t>Types of support surfaces </a:t>
          </a:r>
        </a:p>
      </dsp:txBody>
      <dsp:txXfrm>
        <a:off x="5032533" y="2495219"/>
        <a:ext cx="1666795" cy="1666795"/>
      </dsp:txXfrm>
    </dsp:sp>
    <dsp:sp modelId="{5C62DC73-D417-4949-9998-597BA16BE63F}">
      <dsp:nvSpPr>
        <dsp:cNvPr id="0" name=""/>
        <dsp:cNvSpPr/>
      </dsp:nvSpPr>
      <dsp:spPr>
        <a:xfrm>
          <a:off x="5040910" y="3016"/>
          <a:ext cx="1650042" cy="165004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lumMod val="1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</a:rPr>
            <a:t>Air Fluidized </a:t>
          </a:r>
        </a:p>
      </dsp:txBody>
      <dsp:txXfrm>
        <a:off x="5282553" y="244659"/>
        <a:ext cx="1166756" cy="1166756"/>
      </dsp:txXfrm>
    </dsp:sp>
    <dsp:sp modelId="{99178FCF-9494-4367-9B24-CB0A7A82AE88}">
      <dsp:nvSpPr>
        <dsp:cNvPr id="0" name=""/>
        <dsp:cNvSpPr/>
      </dsp:nvSpPr>
      <dsp:spPr>
        <a:xfrm>
          <a:off x="7247821" y="1651551"/>
          <a:ext cx="1792936" cy="189000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</a:rPr>
            <a:t>Active/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</a:rPr>
            <a:t>alternating </a:t>
          </a:r>
        </a:p>
      </dsp:txBody>
      <dsp:txXfrm>
        <a:off x="7510390" y="1928336"/>
        <a:ext cx="1267798" cy="1336438"/>
      </dsp:txXfrm>
    </dsp:sp>
    <dsp:sp modelId="{2D8496FA-D1BC-40AD-9626-A21B3238254F}">
      <dsp:nvSpPr>
        <dsp:cNvPr id="0" name=""/>
        <dsp:cNvSpPr/>
      </dsp:nvSpPr>
      <dsp:spPr>
        <a:xfrm>
          <a:off x="6510714" y="4526608"/>
          <a:ext cx="1650042" cy="165004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/>
              </a:solidFill>
            </a:rPr>
            <a:t>Low air loss</a:t>
          </a:r>
        </a:p>
      </dsp:txBody>
      <dsp:txXfrm>
        <a:off x="6752357" y="4768251"/>
        <a:ext cx="1166756" cy="1166756"/>
      </dsp:txXfrm>
    </dsp:sp>
    <dsp:sp modelId="{E15D8ED7-FB76-451D-A237-1C918BD774A8}">
      <dsp:nvSpPr>
        <dsp:cNvPr id="0" name=""/>
        <dsp:cNvSpPr/>
      </dsp:nvSpPr>
      <dsp:spPr>
        <a:xfrm>
          <a:off x="3571106" y="4526608"/>
          <a:ext cx="1650042" cy="165004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</a:rPr>
            <a:t>Reactive</a:t>
          </a:r>
          <a:r>
            <a:rPr lang="en-US" sz="1800" kern="1200" dirty="0"/>
            <a:t> </a:t>
          </a:r>
        </a:p>
      </dsp:txBody>
      <dsp:txXfrm>
        <a:off x="3812749" y="4768251"/>
        <a:ext cx="1166756" cy="1166756"/>
      </dsp:txXfrm>
    </dsp:sp>
    <dsp:sp modelId="{86271F1A-73AD-4B25-9300-D78DDEBC15CC}">
      <dsp:nvSpPr>
        <dsp:cNvPr id="0" name=""/>
        <dsp:cNvSpPr/>
      </dsp:nvSpPr>
      <dsp:spPr>
        <a:xfrm>
          <a:off x="2545263" y="1756043"/>
          <a:ext cx="1650042" cy="165004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tx1"/>
              </a:solidFill>
            </a:rPr>
            <a:t>Continuous Lateral rotation</a:t>
          </a:r>
        </a:p>
      </dsp:txBody>
      <dsp:txXfrm>
        <a:off x="2786906" y="1997686"/>
        <a:ext cx="1166756" cy="11667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12CAD6-DDB4-4CEC-9B3B-E22D1B181696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4FECE7-49B2-4624-9934-8846E80A7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148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>
            <a:extLst>
              <a:ext uri="{FF2B5EF4-FFF2-40B4-BE49-F238E27FC236}">
                <a16:creationId xmlns:a16="http://schemas.microsoft.com/office/drawing/2014/main" id="{6DA0AF87-9945-E3E6-0AC7-E49EDF5EFA4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>
            <a:extLst>
              <a:ext uri="{FF2B5EF4-FFF2-40B4-BE49-F238E27FC236}">
                <a16:creationId xmlns:a16="http://schemas.microsoft.com/office/drawing/2014/main" id="{38BD70BD-D807-8E0F-20C7-D17B80CCF7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Factors that can contribute to pressure injury development . Critically ill (LOS, Mechanical ventilation, use of vasopressors</a:t>
            </a:r>
          </a:p>
        </p:txBody>
      </p:sp>
      <p:sp>
        <p:nvSpPr>
          <p:cNvPr id="10244" name="Slide Number Placeholder 3">
            <a:extLst>
              <a:ext uri="{FF2B5EF4-FFF2-40B4-BE49-F238E27FC236}">
                <a16:creationId xmlns:a16="http://schemas.microsoft.com/office/drawing/2014/main" id="{A3B70803-6638-379A-EF07-92C2FE5F0B6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55650" indent="-29051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63638" indent="-231775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30363" indent="-231775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95500" indent="-231775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52700" indent="-231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009900" indent="-231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67100" indent="-231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924300" indent="-231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983E2BA-1988-4BC9-B040-750EBADBE96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52B9F-5F1D-BEA9-A5C8-B40DEC8B99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C468AA-9549-9307-8453-FB02246CFF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A77F5D-8BBB-D5B7-6082-BE3176DC1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6C256-6C79-4596-8242-A1E03EB7BC9E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B56B37-959A-B7AA-D274-2EF2FD257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93499C-F8C3-A137-415E-BC4DE5F00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7FC7C-784E-4EB9-AB68-B8EAEDB5F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161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9834F-32E9-D29E-B818-E1CD46D50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93A416-D7F8-B789-EDB3-EF94E0F64F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11DF05-4BED-EDEB-9F21-AB0A82CBF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6C256-6C79-4596-8242-A1E03EB7BC9E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6F40E0-9C8A-E3F6-09E1-EED50CA9E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6421A1-0C8B-A358-ABB2-481E74CFE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7FC7C-784E-4EB9-AB68-B8EAEDB5F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6259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2984CF1-758F-7F5F-4D72-76CCE13745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FC9AF5-6127-66FA-747D-417F6C3B28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838117-7B1F-B7BB-AB88-2F7C1154B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6C256-6C79-4596-8242-A1E03EB7BC9E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B3F5F2-3830-5373-C0F5-4EA7FDDA8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707EA0-8B1B-5961-4B0E-46351836F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7FC7C-784E-4EB9-AB68-B8EAEDB5F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4384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C36DD5F-A1C0-99BA-FDEB-CA817EE9FB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A106384-8554-3AAC-D0DE-C61CA83BE49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7F421F1-DA97-B7E3-A419-EDC42DC12C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496DBD-3C1A-41C0-8221-4AA35F869FA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43803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7AECA35-4F78-63D5-43E1-5BCC3CE3DFC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2DCA0B6-6347-5633-BE8A-4CE83E515E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3051579-B088-D9CD-C28F-36E548A6409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B6B847-6930-424A-A6C6-9C82DBD7CC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949264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9042CCF-DDCC-D25C-9E50-461F208F8D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F1E68E8-405E-1348-4748-B83897F10F4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732BCFA-5971-A30D-187F-C0284B6654D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BAFE14-D654-439F-8C3D-32AD2BE7A3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44442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1CFA68-0174-1FF1-1674-F2983E66C0E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A4A41C-5E5D-F163-A22C-9E44F4BEFA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02BB97D-CA9F-49B0-5DF2-A4DDB76C15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E241E2-4544-490D-99DB-A1F335D88CF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31637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675C599-DC61-070D-3609-5C7F40421DB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B1ECEAA-0FB3-5A30-C8F3-ED82975FAA9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DC87A4E-9955-E566-C8C1-3333633781C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8BEDA3-9B16-4211-AC88-66A5CDF7577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71217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C60C84A-76B7-EFEE-180D-F694553379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4A48127-9A05-B573-4D12-BB3822C4DD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16AB165-15BC-15B4-962B-E1651956D4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8DFD67-AFA3-413D-A737-EE133A490EB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64226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10B4D78-1BAE-F9B1-4917-C9653F6AD0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B9A3960-5FA5-5A11-668F-374FE2A11E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7D69C49-D577-3432-3492-21E6EF3E459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A3D1F2-7143-4ED6-BF09-6F3F483AD3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90437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F76143-B8B6-25A3-1BD2-6F13E254A5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073D862-0411-F3F3-F9A2-194AB2E5B39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C7C71D-A769-A8D1-E9DE-7B293D9EC59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C6ACA0-3F11-488C-8530-A0458C2FF82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968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242CB-3C41-F58E-CD9A-DB41AD2E8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22A84A-ECCF-58A9-F118-7F29972BE4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C3FF07-9EE6-F713-9738-4BB1BC673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6C256-6C79-4596-8242-A1E03EB7BC9E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1294B3-8EAD-568F-F76F-DD1D2DB4C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770BE2-523C-F306-E8D9-0468E2830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7FC7C-784E-4EB9-AB68-B8EAEDB5F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5496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441EEA6-283A-576D-3CAA-DD987E49BF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74B2D40-7879-2043-E1A0-3E039F7C15B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CF33D0-6002-1580-7E56-11EBF7B7241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DFEC6F-341B-473E-A8D0-81822B1BF42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03793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6B7FECE-8E3F-9FF5-5205-78B41F54F5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E8C2262-E05A-8845-DE8B-79C0D7F6269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98C9215-60DB-1162-2DD6-DF5E57F0A3A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2BA040-4647-4588-A561-DAE6A5D19A0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1848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2B10801-AA6B-EBCC-8C22-9608EB5E37D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0293CBC-1E18-A267-896C-6DB7C05EF2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7E2DC90-4733-EE40-852B-77594B41656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84D308-49F1-4FC5-9946-BB301DD94B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8094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D754E-D31A-4C1F-DD57-475E72155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11432F-3AA7-CF45-C804-686FBDDBB2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E8D2D2-B0C4-D98C-0E91-BCB47AC27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6C256-6C79-4596-8242-A1E03EB7BC9E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8DB70F-208E-735A-BB63-35D1E172E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67393D-9447-6362-ABC4-177903FB9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7FC7C-784E-4EB9-AB68-B8EAEDB5F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309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B4B51-FD5D-4A26-B6A7-4E1685EB6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21E672-0E84-4B35-589E-1E91E9759F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2D1B15-3336-7DEA-3A44-16E99309C2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6273F3-B188-0BED-5CCC-BD4B363ED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6C256-6C79-4596-8242-A1E03EB7BC9E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C31E36-D737-2145-CA32-D200EA46E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8BE86B-A588-A9EE-A0A7-81AB6177F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7FC7C-784E-4EB9-AB68-B8EAEDB5F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564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40287-A98B-E415-9042-77A47CE1F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E6E172-8AE7-0739-62D8-3545974355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6670E6-B425-0311-CCA8-9A063CE265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B3A83E-3E06-AEAC-2A49-3E4E5B3D23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D31F62-5340-EF57-460E-386F44749A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7D206E-4E17-7398-6DB2-7E2897B88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6C256-6C79-4596-8242-A1E03EB7BC9E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DCBE722-E775-3176-985B-BF106C67F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F00D6E-9F67-73CA-810B-2D1C590F2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7FC7C-784E-4EB9-AB68-B8EAEDB5F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32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A11D4-F0FD-0A24-89B4-326A853F5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ECDF3A-0C86-2024-9668-73C273DBE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6C256-6C79-4596-8242-A1E03EB7BC9E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FD5660-711F-36C9-75AD-53A32303E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2B3468-422B-4473-8577-4A0DF8C64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7FC7C-784E-4EB9-AB68-B8EAEDB5F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8752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273168-F682-0E47-0959-3174CE606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6C256-6C79-4596-8242-A1E03EB7BC9E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A7D29A-213A-62C7-C50D-FC27FB6CD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23C65C-0DB0-8750-5E46-7C85E814E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7FC7C-784E-4EB9-AB68-B8EAEDB5F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207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41269-B8B9-6762-86BC-F042B7584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688828-4362-D87D-091A-677B150DB5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76087E-6DC6-320F-B746-06656CCFCC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B06515-8907-95C9-C30F-EB9F0CD24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6C256-6C79-4596-8242-A1E03EB7BC9E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4EC635-EEEE-086F-B77F-FF9DFF31C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FC3073-ED8B-5B24-64A7-1947AF9E7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7FC7C-784E-4EB9-AB68-B8EAEDB5F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293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EC259-0D89-FF4D-7AB3-EF84B7B1C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C23654-815F-86EC-70CD-46A46DA917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640C1D-EB99-DDB8-BB8C-35684D8D1D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89D788-789B-93B9-13FE-3B414BA1B0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6C256-6C79-4596-8242-A1E03EB7BC9E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78EDE-05F2-A298-DB95-A10C88112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672956-9481-1B73-BAB3-102DC5259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7FC7C-784E-4EB9-AB68-B8EAEDB5F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293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326642-D949-1B4C-4AE8-7E67C31A3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C320FD-877A-982A-59CC-40E5CFF623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B08D26-B6FC-844A-6A54-AAE07BEA56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56C256-6C79-4596-8242-A1E03EB7BC9E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CDEDAE-B7DA-C260-118C-D1C1E16FB8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87FD43-E207-AFBE-1113-461DDA285C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37FC7C-784E-4EB9-AB68-B8EAEDB5F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243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DEAFC507-3CB1-389E-F4F7-1DE2706974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1E9E956-A70B-538C-5749-8EFE52BF75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FD23EBA0-F6E7-441F-80FD-DAB1F862BDD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CC1905D6-D083-4245-9465-2F7A96D87E5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9AA49B9-474B-4FB7-8409-91E4D42D9CA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6C5D4AA-F6CC-4D63-9B90-A47B58B18A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6363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anose="020B0600070205080204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64" charset="0"/>
          <a:ea typeface="MS PGothic" panose="020B0600070205080204" pitchFamily="34" charset="-128"/>
          <a:cs typeface="ＭＳ Ｐゴシック" pitchFamily="6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64" charset="0"/>
          <a:ea typeface="MS PGothic" panose="020B0600070205080204" pitchFamily="34" charset="-128"/>
          <a:cs typeface="ＭＳ Ｐゴシック" pitchFamily="6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64" charset="0"/>
          <a:ea typeface="MS PGothic" panose="020B0600070205080204" pitchFamily="34" charset="-128"/>
          <a:cs typeface="ＭＳ Ｐゴシック" pitchFamily="6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64" charset="0"/>
          <a:ea typeface="MS PGothic" panose="020B0600070205080204" pitchFamily="34" charset="-128"/>
          <a:cs typeface="ＭＳ Ｐゴシック" pitchFamily="6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64" charset="0"/>
          <a:ea typeface="ＭＳ Ｐゴシック" pitchFamily="64" charset="-128"/>
          <a:cs typeface="ＭＳ Ｐゴシック" pitchFamily="6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64" charset="0"/>
          <a:ea typeface="ＭＳ Ｐゴシック" pitchFamily="64" charset="-128"/>
          <a:cs typeface="ＭＳ Ｐゴシック" pitchFamily="6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64" charset="0"/>
          <a:ea typeface="ＭＳ Ｐゴシック" pitchFamily="64" charset="-128"/>
          <a:cs typeface="ＭＳ Ｐゴシック" pitchFamily="6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64" charset="0"/>
          <a:ea typeface="ＭＳ Ｐゴシック" pitchFamily="64" charset="-128"/>
          <a:cs typeface="ＭＳ Ｐゴシック" pitchFamily="6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jpe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0.png"/><Relationship Id="rId4" Type="http://schemas.openxmlformats.org/officeDocument/2006/relationships/image" Target="../media/image2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5.png"/><Relationship Id="rId4" Type="http://schemas.openxmlformats.org/officeDocument/2006/relationships/image" Target="../media/image5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01/jamainternmed.2017.0840" TargetMode="External"/><Relationship Id="rId2" Type="http://schemas.openxmlformats.org/officeDocument/2006/relationships/hyperlink" Target="https://doi.org/10.1590/1982-0194201900086" TargetMode="Externa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doi.org/10.1016/j.apmr.2020.10.142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F65CF-976D-F0CA-33C3-D8A3372603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64638" y="3692831"/>
            <a:ext cx="7454480" cy="2060917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Pressure Injury Prevention and the Impact of Early Mobility</a:t>
            </a:r>
            <a:br>
              <a:rPr lang="en-US" sz="49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100" b="1" dirty="0"/>
            </a:br>
            <a:br>
              <a:rPr lang="en-US" sz="1100" b="1" dirty="0"/>
            </a:br>
            <a:r>
              <a:rPr lang="en-US" sz="1100" b="1" dirty="0"/>
              <a:t>      </a:t>
            </a:r>
            <a:r>
              <a:rPr lang="en-US" sz="2200" dirty="0"/>
              <a:t>Brianne Patenaude BSN, RN, WTA</a:t>
            </a:r>
            <a:br>
              <a:rPr lang="en-US" sz="2200" dirty="0"/>
            </a:br>
            <a:r>
              <a:rPr lang="en-US" sz="2200" dirty="0"/>
              <a:t>   Cheryl Waldron MSN, RN, CCRN, WTA</a:t>
            </a:r>
            <a:br>
              <a:rPr lang="en-US" sz="2200" dirty="0"/>
            </a:br>
            <a:endParaRPr lang="en-US" sz="2200" b="1" dirty="0"/>
          </a:p>
        </p:txBody>
      </p:sp>
      <p:sp>
        <p:nvSpPr>
          <p:cNvPr id="136" name="Freeform: Shape 115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22218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7" name="Freeform: Shape 117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A678D82-15A7-E754-66F7-661C07C840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846" r="5" b="5"/>
          <a:stretch/>
        </p:blipFill>
        <p:spPr>
          <a:xfrm>
            <a:off x="1246573" y="10"/>
            <a:ext cx="3913632" cy="2285224"/>
          </a:xfrm>
          <a:custGeom>
            <a:avLst/>
            <a:gdLst/>
            <a:ahLst/>
            <a:cxnLst/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7473F3-A35B-13AD-59CD-5868BD37DC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507" r="14507"/>
          <a:stretch/>
        </p:blipFill>
        <p:spPr>
          <a:xfrm>
            <a:off x="20" y="2288331"/>
            <a:ext cx="3564618" cy="4569668"/>
          </a:xfrm>
          <a:custGeom>
            <a:avLst/>
            <a:gdLst/>
            <a:ahLst/>
            <a:cxnLst/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</p:spPr>
      </p:pic>
      <p:sp>
        <p:nvSpPr>
          <p:cNvPr id="138" name="Oval 119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0967" y="561316"/>
            <a:ext cx="3182112" cy="3182112"/>
          </a:xfrm>
          <a:prstGeom prst="ellipse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2923C4E-FCB7-E2F9-CAC6-3A8E9E7026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902" r="12393" b="-1"/>
          <a:stretch/>
        </p:blipFill>
        <p:spPr>
          <a:xfrm>
            <a:off x="5525559" y="725908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139" name="Freeform: Shape 121">
            <a:extLst>
              <a:ext uri="{FF2B5EF4-FFF2-40B4-BE49-F238E27FC236}">
                <a16:creationId xmlns:a16="http://schemas.microsoft.com/office/drawing/2014/main" id="{6B9D64DB-4D5C-4A91-B45F-F301E3174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2568" y="-4332"/>
            <a:ext cx="3439432" cy="3550083"/>
          </a:xfrm>
          <a:custGeom>
            <a:avLst/>
            <a:gdLst>
              <a:gd name="connsiteX0" fmla="*/ 115336 w 3439432"/>
              <a:gd name="connsiteY0" fmla="*/ 0 h 3550083"/>
              <a:gd name="connsiteX1" fmla="*/ 3439432 w 3439432"/>
              <a:gd name="connsiteY1" fmla="*/ 0 h 3550083"/>
              <a:gd name="connsiteX2" fmla="*/ 3439432 w 3439432"/>
              <a:gd name="connsiteY2" fmla="*/ 3462762 h 3550083"/>
              <a:gd name="connsiteX3" fmla="*/ 3318024 w 3439432"/>
              <a:gd name="connsiteY3" fmla="*/ 3493980 h 3550083"/>
              <a:gd name="connsiteX4" fmla="*/ 2761488 w 3439432"/>
              <a:gd name="connsiteY4" fmla="*/ 3550083 h 3550083"/>
              <a:gd name="connsiteX5" fmla="*/ 0 w 3439432"/>
              <a:gd name="connsiteY5" fmla="*/ 788595 h 3550083"/>
              <a:gd name="connsiteX6" fmla="*/ 70713 w 3439432"/>
              <a:gd name="connsiteY6" fmla="*/ 164949 h 355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550083">
                <a:moveTo>
                  <a:pt x="115336" y="0"/>
                </a:moveTo>
                <a:lnTo>
                  <a:pt x="3439432" y="0"/>
                </a:lnTo>
                <a:lnTo>
                  <a:pt x="3439432" y="3462762"/>
                </a:lnTo>
                <a:lnTo>
                  <a:pt x="3318024" y="3493980"/>
                </a:lnTo>
                <a:cubicBezTo>
                  <a:pt x="3138258" y="3530765"/>
                  <a:pt x="2952129" y="3550083"/>
                  <a:pt x="2761488" y="3550083"/>
                </a:cubicBezTo>
                <a:cubicBezTo>
                  <a:pt x="1236360" y="3550083"/>
                  <a:pt x="0" y="2313723"/>
                  <a:pt x="0" y="788595"/>
                </a:cubicBezTo>
                <a:cubicBezTo>
                  <a:pt x="0" y="574124"/>
                  <a:pt x="24450" y="365364"/>
                  <a:pt x="70713" y="164949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0ED86DB-7D57-5732-4446-FFD4EE1907B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74" r="25139"/>
          <a:stretch/>
        </p:blipFill>
        <p:spPr>
          <a:xfrm>
            <a:off x="8918761" y="-4331"/>
            <a:ext cx="3273238" cy="3383891"/>
          </a:xfrm>
          <a:custGeom>
            <a:avLst/>
            <a:gdLst/>
            <a:ahLst/>
            <a:cxnLst/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</p:spPr>
      </p:pic>
      <p:sp>
        <p:nvSpPr>
          <p:cNvPr id="140" name="Freeform: Shape 123">
            <a:extLst>
              <a:ext uri="{FF2B5EF4-FFF2-40B4-BE49-F238E27FC236}">
                <a16:creationId xmlns:a16="http://schemas.microsoft.com/office/drawing/2014/main" id="{CB14CE1B-4BC5-4EF2-BE3D-05E4F580B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99331" y="3907418"/>
            <a:ext cx="2992669" cy="2950582"/>
          </a:xfrm>
          <a:custGeom>
            <a:avLst/>
            <a:gdLst>
              <a:gd name="connsiteX0" fmla="*/ 2052140 w 2992669"/>
              <a:gd name="connsiteY0" fmla="*/ 0 h 2950582"/>
              <a:gd name="connsiteX1" fmla="*/ 2850926 w 2992669"/>
              <a:gd name="connsiteY1" fmla="*/ 161267 h 2950582"/>
              <a:gd name="connsiteX2" fmla="*/ 2992669 w 2992669"/>
              <a:gd name="connsiteY2" fmla="*/ 229549 h 2950582"/>
              <a:gd name="connsiteX3" fmla="*/ 2992669 w 2992669"/>
              <a:gd name="connsiteY3" fmla="*/ 2950582 h 2950582"/>
              <a:gd name="connsiteX4" fmla="*/ 209274 w 2992669"/>
              <a:gd name="connsiteY4" fmla="*/ 2950582 h 2950582"/>
              <a:gd name="connsiteX5" fmla="*/ 161267 w 2992669"/>
              <a:gd name="connsiteY5" fmla="*/ 2850926 h 2950582"/>
              <a:gd name="connsiteX6" fmla="*/ 0 w 2992669"/>
              <a:gd name="connsiteY6" fmla="*/ 2052140 h 2950582"/>
              <a:gd name="connsiteX7" fmla="*/ 2052140 w 2992669"/>
              <a:gd name="connsiteY7" fmla="*/ 0 h 2950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2669" h="2950582">
                <a:moveTo>
                  <a:pt x="2052140" y="0"/>
                </a:moveTo>
                <a:cubicBezTo>
                  <a:pt x="2335482" y="0"/>
                  <a:pt x="2605411" y="57424"/>
                  <a:pt x="2850926" y="161267"/>
                </a:cubicBezTo>
                <a:lnTo>
                  <a:pt x="2992669" y="229549"/>
                </a:lnTo>
                <a:lnTo>
                  <a:pt x="2992669" y="2950582"/>
                </a:lnTo>
                <a:lnTo>
                  <a:pt x="209274" y="2950582"/>
                </a:lnTo>
                <a:lnTo>
                  <a:pt x="161267" y="2850926"/>
                </a:lnTo>
                <a:cubicBezTo>
                  <a:pt x="57423" y="2605411"/>
                  <a:pt x="0" y="2335482"/>
                  <a:pt x="0" y="2052140"/>
                </a:cubicBezTo>
                <a:cubicBezTo>
                  <a:pt x="0" y="918774"/>
                  <a:pt x="918774" y="0"/>
                  <a:pt x="2052140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E06255-5A9D-90C6-1EAD-203A8A347CC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-5" b="2481"/>
          <a:stretch/>
        </p:blipFill>
        <p:spPr>
          <a:xfrm>
            <a:off x="9363236" y="4071322"/>
            <a:ext cx="2828765" cy="2786678"/>
          </a:xfrm>
          <a:custGeom>
            <a:avLst/>
            <a:gdLst/>
            <a:ahLst/>
            <a:cxnLst/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30403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8950AD4C-6AF3-49F8-94E1-DBCAFB394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0ACBD85E-A404-45CB-B532-1039E479D4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167675" y="-3167677"/>
            <a:ext cx="5856341" cy="12191695"/>
          </a:xfrm>
          <a:custGeom>
            <a:avLst/>
            <a:gdLst>
              <a:gd name="connsiteX0" fmla="*/ 0 w 5856341"/>
              <a:gd name="connsiteY0" fmla="*/ 12191695 h 12191695"/>
              <a:gd name="connsiteX1" fmla="*/ 0 w 5856341"/>
              <a:gd name="connsiteY1" fmla="*/ 0 h 12191695"/>
              <a:gd name="connsiteX2" fmla="*/ 243849 w 5856341"/>
              <a:gd name="connsiteY2" fmla="*/ 0 h 12191695"/>
              <a:gd name="connsiteX3" fmla="*/ 505121 w 5856341"/>
              <a:gd name="connsiteY3" fmla="*/ 0 h 12191695"/>
              <a:gd name="connsiteX4" fmla="*/ 723207 w 5856341"/>
              <a:gd name="connsiteY4" fmla="*/ 0 h 12191695"/>
              <a:gd name="connsiteX5" fmla="*/ 755828 w 5856341"/>
              <a:gd name="connsiteY5" fmla="*/ 0 h 12191695"/>
              <a:gd name="connsiteX6" fmla="*/ 1411868 w 5856341"/>
              <a:gd name="connsiteY6" fmla="*/ 0 h 12191695"/>
              <a:gd name="connsiteX7" fmla="*/ 1421034 w 5856341"/>
              <a:gd name="connsiteY7" fmla="*/ 0 h 12191695"/>
              <a:gd name="connsiteX8" fmla="*/ 1515206 w 5856341"/>
              <a:gd name="connsiteY8" fmla="*/ 0 h 12191695"/>
              <a:gd name="connsiteX9" fmla="*/ 2636151 w 5856341"/>
              <a:gd name="connsiteY9" fmla="*/ 0 h 12191695"/>
              <a:gd name="connsiteX10" fmla="*/ 4637890 w 5856341"/>
              <a:gd name="connsiteY10" fmla="*/ 0 h 12191695"/>
              <a:gd name="connsiteX11" fmla="*/ 4654499 w 5856341"/>
              <a:gd name="connsiteY11" fmla="*/ 26661 h 12191695"/>
              <a:gd name="connsiteX12" fmla="*/ 5856341 w 5856341"/>
              <a:gd name="connsiteY12" fmla="*/ 6438338 h 12191695"/>
              <a:gd name="connsiteX13" fmla="*/ 4449211 w 5856341"/>
              <a:gd name="connsiteY13" fmla="*/ 11332719 h 12191695"/>
              <a:gd name="connsiteX14" fmla="*/ 4061349 w 5856341"/>
              <a:gd name="connsiteY14" fmla="*/ 12054097 h 12191695"/>
              <a:gd name="connsiteX15" fmla="*/ 3977450 w 5856341"/>
              <a:gd name="connsiteY15" fmla="*/ 12191695 h 12191695"/>
              <a:gd name="connsiteX16" fmla="*/ 2636151 w 5856341"/>
              <a:gd name="connsiteY16" fmla="*/ 12191695 h 12191695"/>
              <a:gd name="connsiteX17" fmla="*/ 1421034 w 5856341"/>
              <a:gd name="connsiteY17" fmla="*/ 12191695 h 12191695"/>
              <a:gd name="connsiteX18" fmla="*/ 1411868 w 5856341"/>
              <a:gd name="connsiteY18" fmla="*/ 12191695 h 12191695"/>
              <a:gd name="connsiteX19" fmla="*/ 1283685 w 5856341"/>
              <a:gd name="connsiteY19" fmla="*/ 12191695 h 12191695"/>
              <a:gd name="connsiteX20" fmla="*/ 755828 w 5856341"/>
              <a:gd name="connsiteY20" fmla="*/ 12191695 h 12191695"/>
              <a:gd name="connsiteX21" fmla="*/ 723207 w 5856341"/>
              <a:gd name="connsiteY21" fmla="*/ 12191695 h 12191695"/>
              <a:gd name="connsiteX22" fmla="*/ 505121 w 5856341"/>
              <a:gd name="connsiteY22" fmla="*/ 12191695 h 12191695"/>
              <a:gd name="connsiteX23" fmla="*/ 243849 w 5856341"/>
              <a:gd name="connsiteY23" fmla="*/ 12191695 h 12191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856341" h="12191695">
                <a:moveTo>
                  <a:pt x="0" y="12191695"/>
                </a:moveTo>
                <a:lnTo>
                  <a:pt x="0" y="0"/>
                </a:lnTo>
                <a:lnTo>
                  <a:pt x="243849" y="0"/>
                </a:lnTo>
                <a:lnTo>
                  <a:pt x="505121" y="0"/>
                </a:lnTo>
                <a:lnTo>
                  <a:pt x="723207" y="0"/>
                </a:lnTo>
                <a:lnTo>
                  <a:pt x="755828" y="0"/>
                </a:lnTo>
                <a:lnTo>
                  <a:pt x="1411868" y="0"/>
                </a:lnTo>
                <a:lnTo>
                  <a:pt x="1421034" y="0"/>
                </a:lnTo>
                <a:lnTo>
                  <a:pt x="1515206" y="0"/>
                </a:lnTo>
                <a:lnTo>
                  <a:pt x="2636151" y="0"/>
                </a:lnTo>
                <a:lnTo>
                  <a:pt x="4637890" y="0"/>
                </a:lnTo>
                <a:lnTo>
                  <a:pt x="4654499" y="26661"/>
                </a:lnTo>
                <a:cubicBezTo>
                  <a:pt x="5425621" y="1341551"/>
                  <a:pt x="5856341" y="3721137"/>
                  <a:pt x="5856341" y="6438338"/>
                </a:cubicBezTo>
                <a:cubicBezTo>
                  <a:pt x="5856341" y="8833790"/>
                  <a:pt x="5159120" y="9960353"/>
                  <a:pt x="4449211" y="11332719"/>
                </a:cubicBezTo>
                <a:cubicBezTo>
                  <a:pt x="4319934" y="11582638"/>
                  <a:pt x="4191839" y="11827452"/>
                  <a:pt x="4061349" y="12054097"/>
                </a:cubicBezTo>
                <a:lnTo>
                  <a:pt x="3977450" y="12191695"/>
                </a:lnTo>
                <a:lnTo>
                  <a:pt x="2636151" y="12191695"/>
                </a:lnTo>
                <a:lnTo>
                  <a:pt x="1421034" y="12191695"/>
                </a:lnTo>
                <a:lnTo>
                  <a:pt x="1411868" y="12191695"/>
                </a:lnTo>
                <a:lnTo>
                  <a:pt x="1283685" y="12191695"/>
                </a:lnTo>
                <a:lnTo>
                  <a:pt x="755828" y="12191695"/>
                </a:lnTo>
                <a:lnTo>
                  <a:pt x="723207" y="12191695"/>
                </a:lnTo>
                <a:lnTo>
                  <a:pt x="505121" y="12191695"/>
                </a:lnTo>
                <a:lnTo>
                  <a:pt x="243849" y="12191695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DB1626B1-BAC7-4893-A5AC-620597685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146277" y="-874927"/>
            <a:ext cx="1899138" cy="12191695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D64E9910-51FE-45BF-973D-9D2401FD3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143758" y="-1037574"/>
            <a:ext cx="1904176" cy="12191695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FC6C0B1-7604-1916-5C8C-4EEB614E12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8579" y="1974551"/>
            <a:ext cx="7974842" cy="1654778"/>
          </a:xfrm>
          <a:prstGeom prst="rect">
            <a:avLst/>
          </a:prstGeom>
        </p:spPr>
      </p:pic>
      <p:sp>
        <p:nvSpPr>
          <p:cNvPr id="2" name="Title 2">
            <a:extLst>
              <a:ext uri="{FF2B5EF4-FFF2-40B4-BE49-F238E27FC236}">
                <a16:creationId xmlns:a16="http://schemas.microsoft.com/office/drawing/2014/main" id="{00DA1BCD-2907-83F7-3D92-6D9C16945888}"/>
              </a:ext>
            </a:extLst>
          </p:cNvPr>
          <p:cNvSpPr txBox="1">
            <a:spLocks noChangeArrowheads="1"/>
          </p:cNvSpPr>
          <p:nvPr/>
        </p:nvSpPr>
        <p:spPr>
          <a:xfrm>
            <a:off x="2426322" y="531432"/>
            <a:ext cx="7080738" cy="39741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64" charset="0"/>
                <a:ea typeface="MS PGothic" panose="020B0600070205080204" pitchFamily="34" charset="-128"/>
                <a:cs typeface="ＭＳ Ｐゴシック" pitchFamily="6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64" charset="0"/>
                <a:ea typeface="MS PGothic" panose="020B0600070205080204" pitchFamily="34" charset="-128"/>
                <a:cs typeface="ＭＳ Ｐゴシック" pitchFamily="6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64" charset="0"/>
                <a:ea typeface="MS PGothic" panose="020B0600070205080204" pitchFamily="34" charset="-128"/>
                <a:cs typeface="ＭＳ Ｐゴシック" pitchFamily="6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64" charset="0"/>
                <a:ea typeface="MS PGothic" panose="020B0600070205080204" pitchFamily="34" charset="-128"/>
                <a:cs typeface="ＭＳ Ｐゴシック" pitchFamily="6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64" charset="0"/>
                <a:ea typeface="ＭＳ Ｐゴシック" pitchFamily="64" charset="-128"/>
                <a:cs typeface="ＭＳ Ｐゴシック" pitchFamily="64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64" charset="0"/>
                <a:ea typeface="ＭＳ Ｐゴシック" pitchFamily="64" charset="-128"/>
                <a:cs typeface="ＭＳ Ｐゴシック" pitchFamily="64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64" charset="0"/>
                <a:ea typeface="ＭＳ Ｐゴシック" pitchFamily="64" charset="-128"/>
                <a:cs typeface="ＭＳ Ｐゴシック" pitchFamily="64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64" charset="0"/>
                <a:ea typeface="ＭＳ Ｐゴシック" pitchFamily="64" charset="-128"/>
                <a:cs typeface="ＭＳ Ｐゴシック" pitchFamily="64" charset="-128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endParaRPr lang="en-US" altLang="en-US" sz="3800" b="1" dirty="0">
              <a:solidFill>
                <a:schemeClr val="bg1">
                  <a:lumMod val="95000"/>
                  <a:lumOff val="5000"/>
                </a:schemeClr>
              </a:solidFill>
              <a:ea typeface="+mj-ea"/>
            </a:endParaRP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altLang="en-US" sz="3800" b="1" dirty="0">
                <a:solidFill>
                  <a:schemeClr val="bg1">
                    <a:lumMod val="95000"/>
                    <a:lumOff val="5000"/>
                  </a:schemeClr>
                </a:solidFill>
                <a:ea typeface="+mj-ea"/>
              </a:rPr>
              <a:t> 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altLang="en-US" sz="3800" b="1" dirty="0">
                <a:solidFill>
                  <a:schemeClr val="bg1">
                    <a:lumMod val="95000"/>
                    <a:lumOff val="5000"/>
                  </a:schemeClr>
                </a:solidFill>
                <a:ea typeface="+mj-ea"/>
              </a:rPr>
              <a:t> </a:t>
            </a:r>
            <a:br>
              <a:rPr lang="en-US" altLang="en-US" sz="3800" b="1" dirty="0">
                <a:solidFill>
                  <a:schemeClr val="bg1">
                    <a:lumMod val="95000"/>
                    <a:lumOff val="5000"/>
                  </a:schemeClr>
                </a:solidFill>
                <a:ea typeface="+mj-ea"/>
              </a:rPr>
            </a:br>
            <a:br>
              <a:rPr lang="en-US" altLang="en-US" sz="3800" b="1" dirty="0">
                <a:solidFill>
                  <a:schemeClr val="bg1">
                    <a:lumMod val="95000"/>
                    <a:lumOff val="5000"/>
                  </a:schemeClr>
                </a:solidFill>
                <a:ea typeface="+mj-ea"/>
              </a:rPr>
            </a:br>
            <a:endParaRPr lang="en-US" altLang="en-US" sz="3800" b="1" dirty="0">
              <a:solidFill>
                <a:schemeClr val="bg1">
                  <a:lumMod val="95000"/>
                  <a:lumOff val="5000"/>
                </a:schemeClr>
              </a:solidFill>
              <a:ea typeface="+mj-ea"/>
            </a:endParaRPr>
          </a:p>
        </p:txBody>
      </p:sp>
      <p:sp>
        <p:nvSpPr>
          <p:cNvPr id="20" name="Title 2">
            <a:extLst>
              <a:ext uri="{FF2B5EF4-FFF2-40B4-BE49-F238E27FC236}">
                <a16:creationId xmlns:a16="http://schemas.microsoft.com/office/drawing/2014/main" id="{D9C21BE8-03ED-6390-A72E-97AF314045B3}"/>
              </a:ext>
            </a:extLst>
          </p:cNvPr>
          <p:cNvSpPr txBox="1">
            <a:spLocks noChangeArrowheads="1"/>
          </p:cNvSpPr>
          <p:nvPr/>
        </p:nvSpPr>
        <p:spPr>
          <a:xfrm>
            <a:off x="964735" y="1051958"/>
            <a:ext cx="10746296" cy="336480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64" charset="0"/>
                <a:ea typeface="MS PGothic" panose="020B0600070205080204" pitchFamily="34" charset="-128"/>
                <a:cs typeface="ＭＳ Ｐゴシック" pitchFamily="6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64" charset="0"/>
                <a:ea typeface="MS PGothic" panose="020B0600070205080204" pitchFamily="34" charset="-128"/>
                <a:cs typeface="ＭＳ Ｐゴシック" pitchFamily="6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64" charset="0"/>
                <a:ea typeface="MS PGothic" panose="020B0600070205080204" pitchFamily="34" charset="-128"/>
                <a:cs typeface="ＭＳ Ｐゴシック" pitchFamily="6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64" charset="0"/>
                <a:ea typeface="MS PGothic" panose="020B0600070205080204" pitchFamily="34" charset="-128"/>
                <a:cs typeface="ＭＳ Ｐゴシック" pitchFamily="6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64" charset="0"/>
                <a:ea typeface="ＭＳ Ｐゴシック" pitchFamily="64" charset="-128"/>
                <a:cs typeface="ＭＳ Ｐゴシック" pitchFamily="64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64" charset="0"/>
                <a:ea typeface="ＭＳ Ｐゴシック" pitchFamily="64" charset="-128"/>
                <a:cs typeface="ＭＳ Ｐゴシック" pitchFamily="64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64" charset="0"/>
                <a:ea typeface="ＭＳ Ｐゴシック" pitchFamily="64" charset="-128"/>
                <a:cs typeface="ＭＳ Ｐゴシック" pitchFamily="64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64" charset="0"/>
                <a:ea typeface="ＭＳ Ｐゴシック" pitchFamily="64" charset="-128"/>
                <a:cs typeface="ＭＳ Ｐゴシック" pitchFamily="64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b="1" kern="0" dirty="0">
                <a:latin typeface="Calibri Light" panose="020F0302020204030204" pitchFamily="34" charset="0"/>
                <a:cs typeface="Calibri Light" panose="020F0302020204030204" pitchFamily="34" charset="0"/>
              </a:rPr>
              <a:t>Braden Scale ©</a:t>
            </a:r>
            <a:br>
              <a:rPr lang="en-US" altLang="en-US" b="1" kern="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br>
              <a:rPr lang="en-US" altLang="en-US" b="1" kern="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en-US" altLang="en-US" sz="2200" b="1" kern="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49227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1E39DB1E-BF5E-4125-B87E-6B17F78BAB6F}"/>
              </a:ext>
            </a:extLst>
          </p:cNvPr>
          <p:cNvSpPr txBox="1">
            <a:spLocks noChangeArrowheads="1"/>
          </p:cNvSpPr>
          <p:nvPr/>
        </p:nvSpPr>
        <p:spPr>
          <a:xfrm>
            <a:off x="2463352" y="1861388"/>
            <a:ext cx="7080738" cy="39741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4800" b="1" dirty="0">
                <a:solidFill>
                  <a:schemeClr val="bg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MYTH #1 </a:t>
            </a:r>
          </a:p>
          <a:p>
            <a:pPr marL="0" indent="0" algn="ctr"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endParaRPr lang="en-US" sz="5400" dirty="0">
              <a:solidFill>
                <a:schemeClr val="bg1">
                  <a:lumMod val="95000"/>
                  <a:lumOff val="5000"/>
                </a:schemeClr>
              </a:solidFill>
              <a:latin typeface="+mj-lt"/>
              <a:ea typeface="+mj-ea"/>
              <a:cs typeface="+mj-cs"/>
            </a:endParaRPr>
          </a:p>
          <a:p>
            <a:pPr marL="0" indent="0" algn="ctr"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5400" dirty="0">
                <a:solidFill>
                  <a:schemeClr val="bg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Pressure injury prevention plan is based on the total score alone</a:t>
            </a:r>
          </a:p>
          <a:p>
            <a:pPr marL="0" indent="0" algn="ctr"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endParaRPr lang="en-US" sz="5400" dirty="0">
              <a:solidFill>
                <a:schemeClr val="bg1">
                  <a:lumMod val="95000"/>
                  <a:lumOff val="5000"/>
                </a:schemeClr>
              </a:solidFill>
              <a:latin typeface="+mj-lt"/>
              <a:ea typeface="+mj-ea"/>
              <a:cs typeface="+mj-cs"/>
            </a:endParaRPr>
          </a:p>
          <a:p>
            <a:pPr marL="0" indent="0" algn="ctr"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endParaRPr lang="en-US" sz="5400" dirty="0">
              <a:solidFill>
                <a:schemeClr val="bg1">
                  <a:lumMod val="95000"/>
                  <a:lumOff val="5000"/>
                </a:schemeClr>
              </a:solidFill>
              <a:latin typeface="+mj-lt"/>
              <a:ea typeface="+mj-ea"/>
              <a:cs typeface="+mj-cs"/>
            </a:endParaRPr>
          </a:p>
          <a:p>
            <a:pPr marL="0" indent="0" algn="ctr"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endParaRPr lang="en-US" sz="5400" dirty="0">
              <a:solidFill>
                <a:schemeClr val="bg1">
                  <a:lumMod val="95000"/>
                  <a:lumOff val="5000"/>
                </a:schemeClr>
              </a:solidFill>
              <a:latin typeface="+mj-lt"/>
              <a:ea typeface="+mj-ea"/>
              <a:cs typeface="+mj-cs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endParaRPr lang="en-US" altLang="en-US" sz="5400" dirty="0">
              <a:solidFill>
                <a:schemeClr val="bg1">
                  <a:lumMod val="95000"/>
                  <a:lumOff val="5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634084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1E39DB1E-BF5E-4125-B87E-6B17F78BAB6F}"/>
              </a:ext>
            </a:extLst>
          </p:cNvPr>
          <p:cNvSpPr txBox="1">
            <a:spLocks noChangeArrowheads="1"/>
          </p:cNvSpPr>
          <p:nvPr/>
        </p:nvSpPr>
        <p:spPr>
          <a:xfrm>
            <a:off x="2264398" y="2214694"/>
            <a:ext cx="7663203" cy="44418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Arial"/>
              <a:ea typeface="ＭＳ Ｐゴシック"/>
              <a:cs typeface="+mj-cs"/>
            </a:endParaRP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000000">
                    <a:lumMod val="95000"/>
                    <a:lumOff val="5000"/>
                  </a:srgbClr>
                </a:solidFill>
                <a:latin typeface="Arial"/>
                <a:ea typeface="ＭＳ Ｐゴシック"/>
                <a:cs typeface="+mj-cs"/>
              </a:rPr>
              <a:t>Pressure injury prevention care plan is not based on the total score alone. 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2000" b="1" dirty="0">
              <a:solidFill>
                <a:srgbClr val="000000">
                  <a:lumMod val="95000"/>
                  <a:lumOff val="5000"/>
                </a:srgbClr>
              </a:solidFill>
              <a:latin typeface="Arial"/>
              <a:ea typeface="ＭＳ Ｐゴシック"/>
              <a:cs typeface="+mj-cs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000000">
                    <a:lumMod val="95000"/>
                    <a:lumOff val="5000"/>
                  </a:srgbClr>
                </a:solidFill>
                <a:latin typeface="Arial"/>
                <a:ea typeface="ＭＳ Ｐゴシック"/>
                <a:cs typeface="+mj-cs"/>
              </a:rPr>
              <a:t>Consider subscale scores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000000">
                    <a:lumMod val="95000"/>
                    <a:lumOff val="5000"/>
                  </a:srgbClr>
                </a:solidFill>
                <a:latin typeface="Arial"/>
                <a:ea typeface="ＭＳ Ｐゴシック"/>
                <a:cs typeface="+mj-cs"/>
              </a:rPr>
              <a:t>Additional patient risk factors 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000000">
                    <a:lumMod val="95000"/>
                    <a:lumOff val="5000"/>
                  </a:srgbClr>
                </a:solidFill>
                <a:latin typeface="Arial"/>
                <a:ea typeface="ＭＳ Ｐゴシック"/>
                <a:cs typeface="+mj-cs"/>
              </a:rPr>
              <a:t>Clinician judgement 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Arial"/>
              <a:ea typeface="ＭＳ Ｐゴシック"/>
              <a:cs typeface="+mj-cs"/>
            </a:endParaRP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Arial"/>
              <a:ea typeface="ＭＳ Ｐゴシック"/>
              <a:cs typeface="+mj-cs"/>
            </a:endParaRP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000000">
                    <a:lumMod val="95000"/>
                    <a:lumOff val="5000"/>
                  </a:srgbClr>
                </a:solidFill>
                <a:latin typeface="Arial"/>
                <a:ea typeface="ＭＳ Ｐゴシック"/>
                <a:cs typeface="+mj-cs"/>
              </a:rPr>
              <a:t>This will serve as more of an accurate guide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Arial"/>
              <a:ea typeface="ＭＳ Ｐゴシック"/>
              <a:cs typeface="+mj-cs"/>
            </a:endParaRP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Arial"/>
              <a:ea typeface="ＭＳ Ｐゴシック"/>
              <a:cs typeface="+mj-cs"/>
            </a:endParaRP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Arial"/>
              <a:ea typeface="ＭＳ Ｐゴシック"/>
              <a:cs typeface="+mj-cs"/>
            </a:endParaRP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Arial"/>
              <a:ea typeface="ＭＳ Ｐゴシック"/>
              <a:cs typeface="+mj-cs"/>
            </a:endParaRP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Arial"/>
              <a:ea typeface="ＭＳ Ｐゴシック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F22855-1ECF-44D4-29E7-025C9EEC2F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8233" y="80825"/>
            <a:ext cx="3943455" cy="168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1661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1E39DB1E-BF5E-4125-B87E-6B17F78BAB6F}"/>
              </a:ext>
            </a:extLst>
          </p:cNvPr>
          <p:cNvSpPr txBox="1">
            <a:spLocks noChangeArrowheads="1"/>
          </p:cNvSpPr>
          <p:nvPr/>
        </p:nvSpPr>
        <p:spPr>
          <a:xfrm>
            <a:off x="2555631" y="1441938"/>
            <a:ext cx="7080738" cy="39741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MYTH # 2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Arial"/>
              <a:ea typeface="ＭＳ Ｐゴシック"/>
              <a:cs typeface="+mj-cs"/>
            </a:endParaRP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Patients who are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 agitated and moving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 frequently do not have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 a mobility deficit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Arial"/>
              <a:ea typeface="ＭＳ Ｐゴシック"/>
              <a:cs typeface="+mj-cs"/>
            </a:endParaRP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Arial"/>
              <a:ea typeface="ＭＳ Ｐゴシック"/>
              <a:cs typeface="+mj-cs"/>
            </a:endParaRP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Arial"/>
              <a:ea typeface="ＭＳ Ｐゴシック"/>
              <a:cs typeface="+mj-cs"/>
            </a:endParaRP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Arial"/>
              <a:ea typeface="ＭＳ Ｐゴシック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1427190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1E39DB1E-BF5E-4125-B87E-6B17F78BAB6F}"/>
              </a:ext>
            </a:extLst>
          </p:cNvPr>
          <p:cNvSpPr txBox="1">
            <a:spLocks noChangeArrowheads="1"/>
          </p:cNvSpPr>
          <p:nvPr/>
        </p:nvSpPr>
        <p:spPr>
          <a:xfrm>
            <a:off x="2118360" y="2486266"/>
            <a:ext cx="8104657" cy="3801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Arial"/>
              <a:ea typeface="ＭＳ Ｐゴシック"/>
              <a:cs typeface="+mj-cs"/>
            </a:endParaRP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Arial"/>
              <a:ea typeface="ＭＳ Ｐゴシック"/>
              <a:cs typeface="+mj-cs"/>
            </a:endParaRP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Arial"/>
              <a:ea typeface="ＭＳ Ｐゴシック"/>
              <a:cs typeface="+mj-cs"/>
            </a:endParaRP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Arial"/>
              <a:ea typeface="ＭＳ Ｐゴシック"/>
              <a:cs typeface="+mj-cs"/>
            </a:endParaRP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Arial"/>
              <a:ea typeface="ＭＳ Ｐゴシック"/>
              <a:cs typeface="+mj-cs"/>
            </a:endParaRP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Arial"/>
              <a:ea typeface="ＭＳ Ｐゴシック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F22855-1ECF-44D4-29E7-025C9EEC2F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0043" y="565861"/>
            <a:ext cx="4318793" cy="1844205"/>
          </a:xfrm>
          <a:prstGeom prst="rect">
            <a:avLst/>
          </a:prstGeom>
        </p:spPr>
      </p:pic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F519A3D4-D327-9317-4BE0-9A764AFC85E0}"/>
              </a:ext>
            </a:extLst>
          </p:cNvPr>
          <p:cNvSpPr txBox="1">
            <a:spLocks noChangeArrowheads="1"/>
          </p:cNvSpPr>
          <p:nvPr/>
        </p:nvSpPr>
        <p:spPr>
          <a:xfrm>
            <a:off x="2270761" y="2638666"/>
            <a:ext cx="7802880" cy="3801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Arial"/>
              <a:ea typeface="ＭＳ Ｐゴシック"/>
              <a:cs typeface="+mj-cs"/>
            </a:endParaRP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Patients who are agitated and moving frequently may still have a mobility deficit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Arial"/>
              <a:ea typeface="ＭＳ Ｐゴシック"/>
              <a:cs typeface="+mj-cs"/>
            </a:endParaRP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000000">
                    <a:lumMod val="95000"/>
                    <a:lumOff val="5000"/>
                  </a:srgbClr>
                </a:solidFill>
                <a:latin typeface="Arial"/>
                <a:ea typeface="ＭＳ Ｐゴシック"/>
                <a:cs typeface="+mj-cs"/>
              </a:rPr>
              <a:t>Movements are not purposeful or controlled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Arial"/>
              <a:ea typeface="ＭＳ Ｐゴシック"/>
              <a:cs typeface="+mj-cs"/>
            </a:endParaRP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Arial"/>
              <a:ea typeface="ＭＳ Ｐゴシック"/>
              <a:cs typeface="+mj-cs"/>
            </a:endParaRP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Arial"/>
              <a:ea typeface="ＭＳ Ｐゴシック"/>
              <a:cs typeface="+mj-cs"/>
            </a:endParaRP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Arial"/>
              <a:ea typeface="ＭＳ Ｐゴシック"/>
              <a:cs typeface="+mj-cs"/>
            </a:endParaRP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Arial"/>
              <a:ea typeface="ＭＳ Ｐゴシック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466315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1E39DB1E-BF5E-4125-B87E-6B17F78BAB6F}"/>
              </a:ext>
            </a:extLst>
          </p:cNvPr>
          <p:cNvSpPr txBox="1">
            <a:spLocks noChangeArrowheads="1"/>
          </p:cNvSpPr>
          <p:nvPr/>
        </p:nvSpPr>
        <p:spPr>
          <a:xfrm>
            <a:off x="2555631" y="1441938"/>
            <a:ext cx="7080738" cy="39741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MYTH # 3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Arial"/>
              <a:ea typeface="ＭＳ Ｐゴシック"/>
              <a:cs typeface="+mj-cs"/>
            </a:endParaRP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srgbClr val="000000">
                    <a:lumMod val="95000"/>
                    <a:lumOff val="5000"/>
                  </a:srgbClr>
                </a:solidFill>
                <a:latin typeface="Arial"/>
                <a:ea typeface="ＭＳ Ｐゴシック"/>
                <a:cs typeface="+mj-cs"/>
              </a:rPr>
              <a:t>Patients who are restless or agitated commonly create friction on their elbows and heels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Arial"/>
              <a:ea typeface="ＭＳ Ｐゴシック"/>
              <a:cs typeface="+mj-cs"/>
            </a:endParaRP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Arial"/>
              <a:ea typeface="ＭＳ Ｐゴシック"/>
              <a:cs typeface="+mj-cs"/>
            </a:endParaRP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Arial"/>
              <a:ea typeface="ＭＳ Ｐゴシック"/>
              <a:cs typeface="+mj-cs"/>
            </a:endParaRP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Arial"/>
              <a:ea typeface="ＭＳ Ｐゴシック"/>
              <a:cs typeface="+mj-cs"/>
            </a:endParaRP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Arial"/>
              <a:ea typeface="ＭＳ Ｐゴシック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01527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1E39DB1E-BF5E-4125-B87E-6B17F78BAB6F}"/>
              </a:ext>
            </a:extLst>
          </p:cNvPr>
          <p:cNvSpPr txBox="1">
            <a:spLocks noChangeArrowheads="1"/>
          </p:cNvSpPr>
          <p:nvPr/>
        </p:nvSpPr>
        <p:spPr>
          <a:xfrm>
            <a:off x="2118360" y="2486266"/>
            <a:ext cx="8104657" cy="3801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Arial"/>
              <a:ea typeface="ＭＳ Ｐゴシック"/>
              <a:cs typeface="+mj-cs"/>
            </a:endParaRP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Arial"/>
              <a:ea typeface="ＭＳ Ｐゴシック"/>
              <a:cs typeface="+mj-cs"/>
            </a:endParaRP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Arial"/>
              <a:ea typeface="ＭＳ Ｐゴシック"/>
              <a:cs typeface="+mj-cs"/>
            </a:endParaRP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Arial"/>
              <a:ea typeface="ＭＳ Ｐゴシック"/>
              <a:cs typeface="+mj-cs"/>
            </a:endParaRP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Arial"/>
              <a:ea typeface="ＭＳ Ｐゴシック"/>
              <a:cs typeface="+mj-cs"/>
            </a:endParaRP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Arial"/>
              <a:ea typeface="ＭＳ Ｐゴシック"/>
              <a:cs typeface="+mj-cs"/>
            </a:endParaRP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F519A3D4-D327-9317-4BE0-9A764AFC85E0}"/>
              </a:ext>
            </a:extLst>
          </p:cNvPr>
          <p:cNvSpPr txBox="1">
            <a:spLocks noChangeArrowheads="1"/>
          </p:cNvSpPr>
          <p:nvPr/>
        </p:nvSpPr>
        <p:spPr>
          <a:xfrm>
            <a:off x="2118360" y="2188126"/>
            <a:ext cx="7802880" cy="3801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TRUE!! 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Arial"/>
              <a:ea typeface="ＭＳ Ｐゴシック"/>
              <a:cs typeface="+mj-cs"/>
            </a:endParaRP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Patients who are restless or agitated commonly are creating friction to the elbows and heels from the constant movement and rubbing against the bed surface 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Arial"/>
              <a:ea typeface="ＭＳ Ｐゴシック"/>
              <a:cs typeface="+mj-cs"/>
            </a:endParaRP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Arial"/>
              <a:ea typeface="ＭＳ Ｐゴシック"/>
              <a:cs typeface="+mj-cs"/>
            </a:endParaRP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Arial"/>
              <a:ea typeface="ＭＳ Ｐゴシック"/>
              <a:cs typeface="+mj-cs"/>
            </a:endParaRP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Arial"/>
              <a:ea typeface="ＭＳ Ｐゴシック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B8A639-FA99-AF85-64DD-93CB727A01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4255" y="3916218"/>
            <a:ext cx="3588157" cy="2491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2823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13">
            <a:extLst>
              <a:ext uri="{FF2B5EF4-FFF2-40B4-BE49-F238E27FC236}">
                <a16:creationId xmlns:a16="http://schemas.microsoft.com/office/drawing/2014/main" id="{787F4F1C-8D3D-4EC1-B72D-A0470A5A0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15">
            <a:extLst>
              <a:ext uri="{FF2B5EF4-FFF2-40B4-BE49-F238E27FC236}">
                <a16:creationId xmlns:a16="http://schemas.microsoft.com/office/drawing/2014/main" id="{D1E3DD61-64DB-46AD-B249-E273CD86B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296011"/>
            <a:ext cx="12192000" cy="3561989"/>
            <a:chOff x="0" y="3296011"/>
            <a:chExt cx="12192000" cy="3561989"/>
          </a:xfrm>
          <a:effectLst>
            <a:outerShdw blurRad="254000" dist="152400" dir="16200000" rotWithShape="0">
              <a:prstClr val="black">
                <a:alpha val="10000"/>
              </a:prstClr>
            </a:outerShdw>
          </a:effectLst>
        </p:grpSpPr>
        <p:grpSp>
          <p:nvGrpSpPr>
            <p:cNvPr id="33" name="Group 16">
              <a:extLst>
                <a:ext uri="{FF2B5EF4-FFF2-40B4-BE49-F238E27FC236}">
                  <a16:creationId xmlns:a16="http://schemas.microsoft.com/office/drawing/2014/main" id="{0D7053D3-590A-4E94-B092-C96EAF744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3681702"/>
              <a:ext cx="12192000" cy="3176298"/>
              <a:chOff x="0" y="3681702"/>
              <a:chExt cx="12192000" cy="3176298"/>
            </a:xfrm>
          </p:grpSpPr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2EB67199-6FF0-4DED-89D1-BAEA95F9F5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D1A0BEEB-C008-4150-A935-C6AAF537DA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5148B0F-801C-45A1-80C1-EEC25A22A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44" y="3296011"/>
              <a:ext cx="12191456" cy="2849975"/>
              <a:chOff x="544" y="3296011"/>
              <a:chExt cx="12191456" cy="2849975"/>
            </a:xfrm>
          </p:grpSpPr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E7715ED9-C8CE-4651-82AA-1C4B5F14A0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B911230A-EF3B-4760-9087-E4FBE05BDC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blipFill>
                <a:blip r:embed="rId2">
                  <a:alphaModFix amt="57000"/>
                </a:blip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579C977-2517-5C0D-CD9F-00BBD694A6F1}"/>
              </a:ext>
            </a:extLst>
          </p:cNvPr>
          <p:cNvSpPr txBox="1"/>
          <p:nvPr/>
        </p:nvSpPr>
        <p:spPr>
          <a:xfrm>
            <a:off x="158691" y="41052"/>
            <a:ext cx="7617904" cy="23083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4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Friction and Shear</a:t>
            </a:r>
          </a:p>
        </p:txBody>
      </p:sp>
    </p:spTree>
    <p:extLst>
      <p:ext uri="{BB962C8B-B14F-4D97-AF65-F5344CB8AC3E}">
        <p14:creationId xmlns:p14="http://schemas.microsoft.com/office/powerpoint/2010/main" val="9189725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04" name="Rectangle 8203">
            <a:extLst>
              <a:ext uri="{FF2B5EF4-FFF2-40B4-BE49-F238E27FC236}">
                <a16:creationId xmlns:a16="http://schemas.microsoft.com/office/drawing/2014/main" id="{131BAD53-4E89-4F62-BBB7-26359763E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8206" name="Freeform: Shape 8205">
            <a:extLst>
              <a:ext uri="{FF2B5EF4-FFF2-40B4-BE49-F238E27FC236}">
                <a16:creationId xmlns:a16="http://schemas.microsoft.com/office/drawing/2014/main" id="{62756DA2-40EB-4C6F-B962-5822FFB54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53438" cy="6858000"/>
          </a:xfrm>
          <a:custGeom>
            <a:avLst/>
            <a:gdLst>
              <a:gd name="connsiteX0" fmla="*/ 0 w 6096000"/>
              <a:gd name="connsiteY0" fmla="*/ 0 h 6858000"/>
              <a:gd name="connsiteX1" fmla="*/ 5567517 w 6096000"/>
              <a:gd name="connsiteY1" fmla="*/ 0 h 6858000"/>
              <a:gd name="connsiteX2" fmla="*/ 5566938 w 6096000"/>
              <a:gd name="connsiteY2" fmla="*/ 1705 h 6858000"/>
              <a:gd name="connsiteX3" fmla="*/ 5551594 w 6096000"/>
              <a:gd name="connsiteY3" fmla="*/ 17287 h 6858000"/>
              <a:gd name="connsiteX4" fmla="*/ 5545641 w 6096000"/>
              <a:gd name="connsiteY4" fmla="*/ 130336 h 6858000"/>
              <a:gd name="connsiteX5" fmla="*/ 5538289 w 6096000"/>
              <a:gd name="connsiteY5" fmla="*/ 187093 h 6858000"/>
              <a:gd name="connsiteX6" fmla="*/ 5545790 w 6096000"/>
              <a:gd name="connsiteY6" fmla="*/ 265704 h 6858000"/>
              <a:gd name="connsiteX7" fmla="*/ 5542313 w 6096000"/>
              <a:gd name="connsiteY7" fmla="*/ 354566 h 6858000"/>
              <a:gd name="connsiteX8" fmla="*/ 5524126 w 6096000"/>
              <a:gd name="connsiteY8" fmla="*/ 472000 h 6858000"/>
              <a:gd name="connsiteX9" fmla="*/ 5522170 w 6096000"/>
              <a:gd name="connsiteY9" fmla="*/ 473782 h 6858000"/>
              <a:gd name="connsiteX10" fmla="*/ 5521798 w 6096000"/>
              <a:gd name="connsiteY10" fmla="*/ 491380 h 6858000"/>
              <a:gd name="connsiteX11" fmla="*/ 5536419 w 6096000"/>
              <a:gd name="connsiteY11" fmla="*/ 531675 h 6858000"/>
              <a:gd name="connsiteX12" fmla="*/ 5533435 w 6096000"/>
              <a:gd name="connsiteY12" fmla="*/ 536015 h 6858000"/>
              <a:gd name="connsiteX13" fmla="*/ 5538088 w 6096000"/>
              <a:gd name="connsiteY13" fmla="*/ 572092 h 6858000"/>
              <a:gd name="connsiteX14" fmla="*/ 5536061 w 6096000"/>
              <a:gd name="connsiteY14" fmla="*/ 572511 h 6858000"/>
              <a:gd name="connsiteX15" fmla="*/ 5528218 w 6096000"/>
              <a:gd name="connsiteY15" fmla="*/ 582332 h 6858000"/>
              <a:gd name="connsiteX16" fmla="*/ 5518011 w 6096000"/>
              <a:gd name="connsiteY16" fmla="*/ 601285 h 6858000"/>
              <a:gd name="connsiteX17" fmla="*/ 5473174 w 6096000"/>
              <a:gd name="connsiteY17" fmla="*/ 681608 h 6858000"/>
              <a:gd name="connsiteX18" fmla="*/ 5472963 w 6096000"/>
              <a:gd name="connsiteY18" fmla="*/ 689151 h 6858000"/>
              <a:gd name="connsiteX19" fmla="*/ 5472485 w 6096000"/>
              <a:gd name="connsiteY19" fmla="*/ 689289 h 6858000"/>
              <a:gd name="connsiteX20" fmla="*/ 5471326 w 6096000"/>
              <a:gd name="connsiteY20" fmla="*/ 697222 h 6858000"/>
              <a:gd name="connsiteX21" fmla="*/ 5472164 w 6096000"/>
              <a:gd name="connsiteY21" fmla="*/ 717531 h 6858000"/>
              <a:gd name="connsiteX22" fmla="*/ 5468891 w 6096000"/>
              <a:gd name="connsiteY22" fmla="*/ 722494 h 6858000"/>
              <a:gd name="connsiteX23" fmla="*/ 5463081 w 6096000"/>
              <a:gd name="connsiteY23" fmla="*/ 724368 h 6858000"/>
              <a:gd name="connsiteX24" fmla="*/ 5446981 w 6096000"/>
              <a:gd name="connsiteY24" fmla="*/ 752692 h 6858000"/>
              <a:gd name="connsiteX25" fmla="*/ 5417190 w 6096000"/>
              <a:gd name="connsiteY25" fmla="*/ 816346 h 6858000"/>
              <a:gd name="connsiteX26" fmla="*/ 5388958 w 6096000"/>
              <a:gd name="connsiteY26" fmla="*/ 889417 h 6858000"/>
              <a:gd name="connsiteX27" fmla="*/ 5307044 w 6096000"/>
              <a:gd name="connsiteY27" fmla="*/ 1063288 h 6858000"/>
              <a:gd name="connsiteX28" fmla="*/ 5303837 w 6096000"/>
              <a:gd name="connsiteY28" fmla="*/ 1157176 h 6858000"/>
              <a:gd name="connsiteX29" fmla="*/ 5286494 w 6096000"/>
              <a:gd name="connsiteY29" fmla="*/ 1210776 h 6858000"/>
              <a:gd name="connsiteX30" fmla="*/ 5282463 w 6096000"/>
              <a:gd name="connsiteY30" fmla="*/ 1301993 h 6858000"/>
              <a:gd name="connsiteX31" fmla="*/ 5252235 w 6096000"/>
              <a:gd name="connsiteY31" fmla="*/ 1360879 h 6858000"/>
              <a:gd name="connsiteX32" fmla="*/ 5244497 w 6096000"/>
              <a:gd name="connsiteY32" fmla="*/ 1404045 h 6858000"/>
              <a:gd name="connsiteX33" fmla="*/ 5223823 w 6096000"/>
              <a:gd name="connsiteY33" fmla="*/ 1429568 h 6858000"/>
              <a:gd name="connsiteX34" fmla="*/ 5224851 w 6096000"/>
              <a:gd name="connsiteY34" fmla="*/ 1430305 h 6858000"/>
              <a:gd name="connsiteX35" fmla="*/ 5212394 w 6096000"/>
              <a:gd name="connsiteY35" fmla="*/ 1463304 h 6858000"/>
              <a:gd name="connsiteX36" fmla="*/ 5209958 w 6096000"/>
              <a:gd name="connsiteY36" fmla="*/ 1514846 h 6858000"/>
              <a:gd name="connsiteX37" fmla="*/ 5206417 w 6096000"/>
              <a:gd name="connsiteY37" fmla="*/ 1519731 h 6858000"/>
              <a:gd name="connsiteX38" fmla="*/ 5206640 w 6096000"/>
              <a:gd name="connsiteY38" fmla="*/ 1519929 h 6858000"/>
              <a:gd name="connsiteX39" fmla="*/ 5207632 w 6096000"/>
              <a:gd name="connsiteY39" fmla="*/ 1546022 h 6858000"/>
              <a:gd name="connsiteX40" fmla="*/ 5212030 w 6096000"/>
              <a:gd name="connsiteY40" fmla="*/ 1578752 h 6858000"/>
              <a:gd name="connsiteX41" fmla="*/ 5203533 w 6096000"/>
              <a:gd name="connsiteY41" fmla="*/ 1647555 h 6858000"/>
              <a:gd name="connsiteX42" fmla="*/ 5190877 w 6096000"/>
              <a:gd name="connsiteY42" fmla="*/ 1715685 h 6858000"/>
              <a:gd name="connsiteX43" fmla="*/ 5184235 w 6096000"/>
              <a:gd name="connsiteY43" fmla="*/ 1740358 h 6858000"/>
              <a:gd name="connsiteX44" fmla="*/ 5181475 w 6096000"/>
              <a:gd name="connsiteY44" fmla="*/ 1784314 h 6858000"/>
              <a:gd name="connsiteX45" fmla="*/ 5185845 w 6096000"/>
              <a:gd name="connsiteY45" fmla="*/ 1804434 h 6858000"/>
              <a:gd name="connsiteX46" fmla="*/ 5185068 w 6096000"/>
              <a:gd name="connsiteY46" fmla="*/ 1805316 h 6858000"/>
              <a:gd name="connsiteX47" fmla="*/ 5188593 w 6096000"/>
              <a:gd name="connsiteY47" fmla="*/ 1807109 h 6858000"/>
              <a:gd name="connsiteX48" fmla="*/ 5185920 w 6096000"/>
              <a:gd name="connsiteY48" fmla="*/ 1821003 h 6858000"/>
              <a:gd name="connsiteX49" fmla="*/ 5183543 w 6096000"/>
              <a:gd name="connsiteY49" fmla="*/ 1824832 h 6858000"/>
              <a:gd name="connsiteX50" fmla="*/ 5182235 w 6096000"/>
              <a:gd name="connsiteY50" fmla="*/ 1830429 h 6858000"/>
              <a:gd name="connsiteX51" fmla="*/ 5182525 w 6096000"/>
              <a:gd name="connsiteY51" fmla="*/ 1830569 h 6858000"/>
              <a:gd name="connsiteX52" fmla="*/ 5180663 w 6096000"/>
              <a:gd name="connsiteY52" fmla="*/ 1835810 h 6858000"/>
              <a:gd name="connsiteX53" fmla="*/ 5167452 w 6096000"/>
              <a:gd name="connsiteY53" fmla="*/ 1861483 h 6858000"/>
              <a:gd name="connsiteX54" fmla="*/ 5174266 w 6096000"/>
              <a:gd name="connsiteY54" fmla="*/ 1892417 h 6858000"/>
              <a:gd name="connsiteX55" fmla="*/ 5189262 w 6096000"/>
              <a:gd name="connsiteY55" fmla="*/ 1895114 h 6858000"/>
              <a:gd name="connsiteX56" fmla="*/ 5187100 w 6096000"/>
              <a:gd name="connsiteY56" fmla="*/ 1899379 h 6858000"/>
              <a:gd name="connsiteX57" fmla="*/ 5180471 w 6096000"/>
              <a:gd name="connsiteY57" fmla="*/ 1907867 h 6858000"/>
              <a:gd name="connsiteX58" fmla="*/ 5181361 w 6096000"/>
              <a:gd name="connsiteY58" fmla="*/ 1910265 h 6858000"/>
              <a:gd name="connsiteX59" fmla="*/ 5178268 w 6096000"/>
              <a:gd name="connsiteY59" fmla="*/ 1935584 h 6858000"/>
              <a:gd name="connsiteX60" fmla="*/ 5183619 w 6096000"/>
              <a:gd name="connsiteY60" fmla="*/ 1942021 h 6858000"/>
              <a:gd name="connsiteX61" fmla="*/ 5184480 w 6096000"/>
              <a:gd name="connsiteY61" fmla="*/ 1945112 h 6858000"/>
              <a:gd name="connsiteX62" fmla="*/ 5172776 w 6096000"/>
              <a:gd name="connsiteY62" fmla="*/ 1961162 h 6858000"/>
              <a:gd name="connsiteX63" fmla="*/ 5168513 w 6096000"/>
              <a:gd name="connsiteY63" fmla="*/ 1969445 h 6858000"/>
              <a:gd name="connsiteX64" fmla="*/ 5126597 w 6096000"/>
              <a:gd name="connsiteY64" fmla="*/ 2024270 h 6858000"/>
              <a:gd name="connsiteX65" fmla="*/ 5119528 w 6096000"/>
              <a:gd name="connsiteY65" fmla="*/ 2107942 h 6858000"/>
              <a:gd name="connsiteX66" fmla="*/ 5110356 w 6096000"/>
              <a:gd name="connsiteY66" fmla="*/ 2193455 h 6858000"/>
              <a:gd name="connsiteX67" fmla="*/ 5104992 w 6096000"/>
              <a:gd name="connsiteY67" fmla="*/ 2260088 h 6858000"/>
              <a:gd name="connsiteX68" fmla="*/ 5059439 w 6096000"/>
              <a:gd name="connsiteY68" fmla="*/ 2335735 h 6858000"/>
              <a:gd name="connsiteX69" fmla="*/ 5022061 w 6096000"/>
              <a:gd name="connsiteY69" fmla="*/ 2408995 h 6858000"/>
              <a:gd name="connsiteX70" fmla="*/ 5022253 w 6096000"/>
              <a:gd name="connsiteY70" fmla="*/ 2445869 h 6858000"/>
              <a:gd name="connsiteX71" fmla="*/ 5011426 w 6096000"/>
              <a:gd name="connsiteY71" fmla="*/ 2496499 h 6858000"/>
              <a:gd name="connsiteX72" fmla="*/ 4994224 w 6096000"/>
              <a:gd name="connsiteY72" fmla="*/ 2549900 h 6858000"/>
              <a:gd name="connsiteX73" fmla="*/ 4995245 w 6096000"/>
              <a:gd name="connsiteY73" fmla="*/ 2596456 h 6858000"/>
              <a:gd name="connsiteX74" fmla="*/ 4988570 w 6096000"/>
              <a:gd name="connsiteY74" fmla="*/ 2606088 h 6858000"/>
              <a:gd name="connsiteX75" fmla="*/ 4988371 w 6096000"/>
              <a:gd name="connsiteY75" fmla="*/ 2635351 h 6858000"/>
              <a:gd name="connsiteX76" fmla="*/ 4983212 w 6096000"/>
              <a:gd name="connsiteY76" fmla="*/ 2665666 h 6858000"/>
              <a:gd name="connsiteX77" fmla="*/ 4968234 w 6096000"/>
              <a:gd name="connsiteY77" fmla="*/ 2715895 h 6858000"/>
              <a:gd name="connsiteX78" fmla="*/ 4975888 w 6096000"/>
              <a:gd name="connsiteY78" fmla="*/ 2725052 h 6858000"/>
              <a:gd name="connsiteX79" fmla="*/ 4980195 w 6096000"/>
              <a:gd name="connsiteY79" fmla="*/ 2726489 h 6858000"/>
              <a:gd name="connsiteX80" fmla="*/ 4976218 w 6096000"/>
              <a:gd name="connsiteY80" fmla="*/ 2740278 h 6858000"/>
              <a:gd name="connsiteX81" fmla="*/ 4980571 w 6096000"/>
              <a:gd name="connsiteY81" fmla="*/ 2751112 h 6858000"/>
              <a:gd name="connsiteX82" fmla="*/ 4973893 w 6096000"/>
              <a:gd name="connsiteY82" fmla="*/ 2760208 h 6858000"/>
              <a:gd name="connsiteX83" fmla="*/ 4979005 w 6096000"/>
              <a:gd name="connsiteY83" fmla="*/ 2790136 h 6858000"/>
              <a:gd name="connsiteX84" fmla="*/ 4986137 w 6096000"/>
              <a:gd name="connsiteY84" fmla="*/ 2804183 h 6858000"/>
              <a:gd name="connsiteX85" fmla="*/ 4986175 w 6096000"/>
              <a:gd name="connsiteY85" fmla="*/ 2825860 h 6858000"/>
              <a:gd name="connsiteX86" fmla="*/ 4993936 w 6096000"/>
              <a:gd name="connsiteY86" fmla="*/ 2911749 h 6858000"/>
              <a:gd name="connsiteX87" fmla="*/ 4992563 w 6096000"/>
              <a:gd name="connsiteY87" fmla="*/ 2977278 h 6858000"/>
              <a:gd name="connsiteX88" fmla="*/ 4980516 w 6096000"/>
              <a:gd name="connsiteY88" fmla="*/ 2991092 h 6858000"/>
              <a:gd name="connsiteX89" fmla="*/ 4992801 w 6096000"/>
              <a:gd name="connsiteY89" fmla="*/ 3020247 h 6858000"/>
              <a:gd name="connsiteX90" fmla="*/ 5014805 w 6096000"/>
              <a:gd name="connsiteY90" fmla="*/ 3065434 h 6858000"/>
              <a:gd name="connsiteX91" fmla="*/ 5002733 w 6096000"/>
              <a:gd name="connsiteY91" fmla="*/ 3103777 h 6858000"/>
              <a:gd name="connsiteX92" fmla="*/ 5002941 w 6096000"/>
              <a:gd name="connsiteY92" fmla="*/ 3151828 h 6858000"/>
              <a:gd name="connsiteX93" fmla="*/ 5002883 w 6096000"/>
              <a:gd name="connsiteY93" fmla="*/ 3180546 h 6858000"/>
              <a:gd name="connsiteX94" fmla="*/ 5016711 w 6096000"/>
              <a:gd name="connsiteY94" fmla="*/ 3258677 h 6858000"/>
              <a:gd name="connsiteX95" fmla="*/ 5017918 w 6096000"/>
              <a:gd name="connsiteY95" fmla="*/ 3262610 h 6858000"/>
              <a:gd name="connsiteX96" fmla="*/ 5011672 w 6096000"/>
              <a:gd name="connsiteY96" fmla="*/ 3277179 h 6858000"/>
              <a:gd name="connsiteX97" fmla="*/ 5009344 w 6096000"/>
              <a:gd name="connsiteY97" fmla="*/ 3278130 h 6858000"/>
              <a:gd name="connsiteX98" fmla="*/ 5026770 w 6096000"/>
              <a:gd name="connsiteY98" fmla="*/ 3325671 h 6858000"/>
              <a:gd name="connsiteX99" fmla="*/ 5024571 w 6096000"/>
              <a:gd name="connsiteY99" fmla="*/ 3332072 h 6858000"/>
              <a:gd name="connsiteX100" fmla="*/ 5041705 w 6096000"/>
              <a:gd name="connsiteY100" fmla="*/ 3362948 h 6858000"/>
              <a:gd name="connsiteX101" fmla="*/ 5047477 w 6096000"/>
              <a:gd name="connsiteY101" fmla="*/ 3378959 h 6858000"/>
              <a:gd name="connsiteX102" fmla="*/ 5060758 w 6096000"/>
              <a:gd name="connsiteY102" fmla="*/ 3407057 h 6858000"/>
              <a:gd name="connsiteX103" fmla="*/ 5058968 w 6096000"/>
              <a:gd name="connsiteY103" fmla="*/ 3409825 h 6858000"/>
              <a:gd name="connsiteX104" fmla="*/ 5062667 w 6096000"/>
              <a:gd name="connsiteY104" fmla="*/ 3415218 h 6858000"/>
              <a:gd name="connsiteX105" fmla="*/ 5060928 w 6096000"/>
              <a:gd name="connsiteY105" fmla="*/ 3419880 h 6858000"/>
              <a:gd name="connsiteX106" fmla="*/ 5062923 w 6096000"/>
              <a:gd name="connsiteY106" fmla="*/ 3424545 h 6858000"/>
              <a:gd name="connsiteX107" fmla="*/ 5064623 w 6096000"/>
              <a:gd name="connsiteY107" fmla="*/ 3476412 h 6858000"/>
              <a:gd name="connsiteX108" fmla="*/ 5069684 w 6096000"/>
              <a:gd name="connsiteY108" fmla="*/ 3486850 h 6858000"/>
              <a:gd name="connsiteX109" fmla="*/ 5063339 w 6096000"/>
              <a:gd name="connsiteY109" fmla="*/ 3496391 h 6858000"/>
              <a:gd name="connsiteX110" fmla="*/ 5070139 w 6096000"/>
              <a:gd name="connsiteY110" fmla="*/ 3531201 h 6858000"/>
              <a:gd name="connsiteX111" fmla="*/ 5079896 w 6096000"/>
              <a:gd name="connsiteY111" fmla="*/ 3542019 h 6858000"/>
              <a:gd name="connsiteX112" fmla="*/ 5087540 w 6096000"/>
              <a:gd name="connsiteY112" fmla="*/ 3552249 h 6858000"/>
              <a:gd name="connsiteX113" fmla="*/ 5087902 w 6096000"/>
              <a:gd name="connsiteY113" fmla="*/ 3553678 h 6858000"/>
              <a:gd name="connsiteX114" fmla="*/ 5091509 w 6096000"/>
              <a:gd name="connsiteY114" fmla="*/ 3568021 h 6858000"/>
              <a:gd name="connsiteX115" fmla="*/ 5091934 w 6096000"/>
              <a:gd name="connsiteY115" fmla="*/ 3569719 h 6858000"/>
              <a:gd name="connsiteX116" fmla="*/ 5089362 w 6096000"/>
              <a:gd name="connsiteY116" fmla="*/ 3586412 h 6858000"/>
              <a:gd name="connsiteX117" fmla="*/ 5092358 w 6096000"/>
              <a:gd name="connsiteY117" fmla="*/ 3597336 h 6858000"/>
              <a:gd name="connsiteX118" fmla="*/ 5084254 w 6096000"/>
              <a:gd name="connsiteY118" fmla="*/ 3606007 h 6858000"/>
              <a:gd name="connsiteX119" fmla="*/ 5084281 w 6096000"/>
              <a:gd name="connsiteY119" fmla="*/ 3641228 h 6858000"/>
              <a:gd name="connsiteX120" fmla="*/ 5091848 w 6096000"/>
              <a:gd name="connsiteY120" fmla="*/ 3653088 h 6858000"/>
              <a:gd name="connsiteX121" fmla="*/ 5097436 w 6096000"/>
              <a:gd name="connsiteY121" fmla="*/ 3664114 h 6858000"/>
              <a:gd name="connsiteX122" fmla="*/ 5097518 w 6096000"/>
              <a:gd name="connsiteY122" fmla="*/ 3665569 h 6858000"/>
              <a:gd name="connsiteX123" fmla="*/ 5099829 w 6096000"/>
              <a:gd name="connsiteY123" fmla="*/ 3707357 h 6858000"/>
              <a:gd name="connsiteX124" fmla="*/ 5114696 w 6096000"/>
              <a:gd name="connsiteY124" fmla="*/ 3778166 h 6858000"/>
              <a:gd name="connsiteX125" fmla="*/ 5135379 w 6096000"/>
              <a:gd name="connsiteY125" fmla="*/ 3878222 h 6858000"/>
              <a:gd name="connsiteX126" fmla="*/ 5130138 w 6096000"/>
              <a:gd name="connsiteY126" fmla="*/ 4048117 h 6858000"/>
              <a:gd name="connsiteX127" fmla="*/ 5090040 w 6096000"/>
              <a:gd name="connsiteY127" fmla="*/ 4219510 h 6858000"/>
              <a:gd name="connsiteX128" fmla="*/ 5092812 w 6096000"/>
              <a:gd name="connsiteY128" fmla="*/ 4411258 h 6858000"/>
              <a:gd name="connsiteX129" fmla="*/ 5084599 w 6096000"/>
              <a:gd name="connsiteY129" fmla="*/ 4488531 h 6858000"/>
              <a:gd name="connsiteX130" fmla="*/ 5084072 w 6096000"/>
              <a:gd name="connsiteY130" fmla="*/ 4539168 h 6858000"/>
              <a:gd name="connsiteX131" fmla="*/ 5068936 w 6096000"/>
              <a:gd name="connsiteY131" fmla="*/ 4625153 h 6858000"/>
              <a:gd name="connsiteX132" fmla="*/ 5059114 w 6096000"/>
              <a:gd name="connsiteY132" fmla="*/ 4733115 h 6858000"/>
              <a:gd name="connsiteX133" fmla="*/ 5037209 w 6096000"/>
              <a:gd name="connsiteY133" fmla="*/ 4844323 h 6858000"/>
              <a:gd name="connsiteX134" fmla="*/ 5020638 w 6096000"/>
              <a:gd name="connsiteY134" fmla="*/ 4877992 h 6858000"/>
              <a:gd name="connsiteX135" fmla="*/ 5006413 w 6096000"/>
              <a:gd name="connsiteY135" fmla="*/ 4925805 h 6858000"/>
              <a:gd name="connsiteX136" fmla="*/ 4971037 w 6096000"/>
              <a:gd name="connsiteY136" fmla="*/ 5009272 h 6858000"/>
              <a:gd name="connsiteX137" fmla="*/ 4963105 w 6096000"/>
              <a:gd name="connsiteY137" fmla="*/ 5111369 h 6858000"/>
              <a:gd name="connsiteX138" fmla="*/ 4976341 w 6096000"/>
              <a:gd name="connsiteY138" fmla="*/ 5210876 h 6858000"/>
              <a:gd name="connsiteX139" fmla="*/ 4980617 w 6096000"/>
              <a:gd name="connsiteY139" fmla="*/ 5269726 h 6858000"/>
              <a:gd name="connsiteX140" fmla="*/ 4997733 w 6096000"/>
              <a:gd name="connsiteY140" fmla="*/ 5464225 h 6858000"/>
              <a:gd name="connsiteX141" fmla="*/ 5001400 w 6096000"/>
              <a:gd name="connsiteY141" fmla="*/ 5594585 h 6858000"/>
              <a:gd name="connsiteX142" fmla="*/ 4983700 w 6096000"/>
              <a:gd name="connsiteY142" fmla="*/ 5667896 h 6858000"/>
              <a:gd name="connsiteX143" fmla="*/ 4968506 w 6096000"/>
              <a:gd name="connsiteY143" fmla="*/ 5769225 h 6858000"/>
              <a:gd name="connsiteX144" fmla="*/ 4969765 w 6096000"/>
              <a:gd name="connsiteY144" fmla="*/ 5823324 h 6858000"/>
              <a:gd name="connsiteX145" fmla="*/ 4966129 w 6096000"/>
              <a:gd name="connsiteY145" fmla="*/ 5862699 h 6858000"/>
              <a:gd name="connsiteX146" fmla="*/ 4970695 w 6096000"/>
              <a:gd name="connsiteY146" fmla="*/ 5906467 h 6858000"/>
              <a:gd name="connsiteX147" fmla="*/ 4991568 w 6096000"/>
              <a:gd name="connsiteY147" fmla="*/ 5939847 h 6858000"/>
              <a:gd name="connsiteX148" fmla="*/ 4986815 w 6096000"/>
              <a:gd name="connsiteY148" fmla="*/ 5973994 h 6858000"/>
              <a:gd name="connsiteX149" fmla="*/ 4987776 w 6096000"/>
              <a:gd name="connsiteY149" fmla="*/ 6089693 h 6858000"/>
              <a:gd name="connsiteX150" fmla="*/ 4991621 w 6096000"/>
              <a:gd name="connsiteY150" fmla="*/ 6224938 h 6858000"/>
              <a:gd name="connsiteX151" fmla="*/ 5017157 w 6096000"/>
              <a:gd name="connsiteY151" fmla="*/ 6370251 h 6858000"/>
              <a:gd name="connsiteX152" fmla="*/ 5040797 w 6096000"/>
              <a:gd name="connsiteY152" fmla="*/ 6541313 h 6858000"/>
              <a:gd name="connsiteX153" fmla="*/ 5045375 w 6096000"/>
              <a:gd name="connsiteY153" fmla="*/ 6640957 h 6858000"/>
              <a:gd name="connsiteX154" fmla="*/ 5058442 w 6096000"/>
              <a:gd name="connsiteY154" fmla="*/ 6705297 h 6858000"/>
              <a:gd name="connsiteX155" fmla="*/ 5071125 w 6096000"/>
              <a:gd name="connsiteY155" fmla="*/ 6759582 h 6858000"/>
              <a:gd name="connsiteX156" fmla="*/ 5069172 w 6096000"/>
              <a:gd name="connsiteY156" fmla="*/ 6817746 h 6858000"/>
              <a:gd name="connsiteX157" fmla="*/ 5072322 w 6096000"/>
              <a:gd name="connsiteY157" fmla="*/ 6843646 h 6858000"/>
              <a:gd name="connsiteX158" fmla="*/ 5091388 w 6096000"/>
              <a:gd name="connsiteY158" fmla="*/ 6857998 h 6858000"/>
              <a:gd name="connsiteX159" fmla="*/ 6096000 w 6096000"/>
              <a:gd name="connsiteY159" fmla="*/ 6857998 h 6858000"/>
              <a:gd name="connsiteX160" fmla="*/ 6096000 w 6096000"/>
              <a:gd name="connsiteY160" fmla="*/ 6858000 h 6858000"/>
              <a:gd name="connsiteX161" fmla="*/ 0 w 6096000"/>
              <a:gd name="connsiteY16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5567517" y="0"/>
                </a:lnTo>
                <a:lnTo>
                  <a:pt x="5566938" y="1705"/>
                </a:lnTo>
                <a:cubicBezTo>
                  <a:pt x="5563126" y="8440"/>
                  <a:pt x="5558112" y="13784"/>
                  <a:pt x="5551594" y="17287"/>
                </a:cubicBezTo>
                <a:cubicBezTo>
                  <a:pt x="5562364" y="82036"/>
                  <a:pt x="5510349" y="69804"/>
                  <a:pt x="5545641" y="130336"/>
                </a:cubicBezTo>
                <a:cubicBezTo>
                  <a:pt x="5526953" y="117589"/>
                  <a:pt x="5536978" y="162458"/>
                  <a:pt x="5538289" y="187093"/>
                </a:cubicBezTo>
                <a:cubicBezTo>
                  <a:pt x="5536205" y="226511"/>
                  <a:pt x="5545722" y="205530"/>
                  <a:pt x="5545790" y="265704"/>
                </a:cubicBezTo>
                <a:cubicBezTo>
                  <a:pt x="5542296" y="317533"/>
                  <a:pt x="5543813" y="325288"/>
                  <a:pt x="5542313" y="354566"/>
                </a:cubicBezTo>
                <a:lnTo>
                  <a:pt x="5524126" y="472000"/>
                </a:lnTo>
                <a:lnTo>
                  <a:pt x="5522170" y="473782"/>
                </a:lnTo>
                <a:cubicBezTo>
                  <a:pt x="5517847" y="482008"/>
                  <a:pt x="5518682" y="487340"/>
                  <a:pt x="5521798" y="491380"/>
                </a:cubicBezTo>
                <a:lnTo>
                  <a:pt x="5536419" y="531675"/>
                </a:lnTo>
                <a:lnTo>
                  <a:pt x="5533435" y="536015"/>
                </a:lnTo>
                <a:lnTo>
                  <a:pt x="5538088" y="572092"/>
                </a:lnTo>
                <a:lnTo>
                  <a:pt x="5536061" y="572511"/>
                </a:lnTo>
                <a:cubicBezTo>
                  <a:pt x="5531611" y="574271"/>
                  <a:pt x="5528529" y="577121"/>
                  <a:pt x="5528218" y="582332"/>
                </a:cubicBezTo>
                <a:cubicBezTo>
                  <a:pt x="5498002" y="573171"/>
                  <a:pt x="5516262" y="585107"/>
                  <a:pt x="5518011" y="601285"/>
                </a:cubicBezTo>
                <a:cubicBezTo>
                  <a:pt x="5508838" y="617831"/>
                  <a:pt x="5480684" y="666964"/>
                  <a:pt x="5473174" y="681608"/>
                </a:cubicBezTo>
                <a:cubicBezTo>
                  <a:pt x="5473102" y="684122"/>
                  <a:pt x="5473033" y="686637"/>
                  <a:pt x="5472963" y="689151"/>
                </a:cubicBezTo>
                <a:lnTo>
                  <a:pt x="5472485" y="689289"/>
                </a:lnTo>
                <a:cubicBezTo>
                  <a:pt x="5471434" y="690905"/>
                  <a:pt x="5470986" y="693376"/>
                  <a:pt x="5471326" y="697222"/>
                </a:cubicBezTo>
                <a:cubicBezTo>
                  <a:pt x="5471606" y="703992"/>
                  <a:pt x="5471884" y="710761"/>
                  <a:pt x="5472164" y="717531"/>
                </a:cubicBezTo>
                <a:lnTo>
                  <a:pt x="5468891" y="722494"/>
                </a:lnTo>
                <a:lnTo>
                  <a:pt x="5463081" y="724368"/>
                </a:lnTo>
                <a:lnTo>
                  <a:pt x="5446981" y="752692"/>
                </a:lnTo>
                <a:cubicBezTo>
                  <a:pt x="5454691" y="764380"/>
                  <a:pt x="5422719" y="808083"/>
                  <a:pt x="5417190" y="816346"/>
                </a:cubicBezTo>
                <a:lnTo>
                  <a:pt x="5388958" y="889417"/>
                </a:lnTo>
                <a:cubicBezTo>
                  <a:pt x="5320491" y="969963"/>
                  <a:pt x="5321907" y="1005331"/>
                  <a:pt x="5307044" y="1063288"/>
                </a:cubicBezTo>
                <a:cubicBezTo>
                  <a:pt x="5313332" y="1111028"/>
                  <a:pt x="5317096" y="1110140"/>
                  <a:pt x="5303837" y="1157176"/>
                </a:cubicBezTo>
                <a:cubicBezTo>
                  <a:pt x="5301103" y="1192124"/>
                  <a:pt x="5301884" y="1197232"/>
                  <a:pt x="5286494" y="1210776"/>
                </a:cubicBezTo>
                <a:lnTo>
                  <a:pt x="5282463" y="1301993"/>
                </a:lnTo>
                <a:lnTo>
                  <a:pt x="5252235" y="1360879"/>
                </a:lnTo>
                <a:lnTo>
                  <a:pt x="5244497" y="1404045"/>
                </a:lnTo>
                <a:lnTo>
                  <a:pt x="5223823" y="1429568"/>
                </a:lnTo>
                <a:lnTo>
                  <a:pt x="5224851" y="1430305"/>
                </a:lnTo>
                <a:cubicBezTo>
                  <a:pt x="5226697" y="1432466"/>
                  <a:pt x="5214738" y="1459891"/>
                  <a:pt x="5212394" y="1463304"/>
                </a:cubicBezTo>
                <a:cubicBezTo>
                  <a:pt x="5209912" y="1477394"/>
                  <a:pt x="5213027" y="1501295"/>
                  <a:pt x="5209958" y="1514846"/>
                </a:cubicBezTo>
                <a:lnTo>
                  <a:pt x="5206417" y="1519731"/>
                </a:lnTo>
                <a:lnTo>
                  <a:pt x="5206640" y="1519929"/>
                </a:lnTo>
                <a:cubicBezTo>
                  <a:pt x="5206490" y="1521210"/>
                  <a:pt x="5209710" y="1543635"/>
                  <a:pt x="5207632" y="1546022"/>
                </a:cubicBezTo>
                <a:lnTo>
                  <a:pt x="5212030" y="1578752"/>
                </a:lnTo>
                <a:cubicBezTo>
                  <a:pt x="5206147" y="1605585"/>
                  <a:pt x="5226381" y="1622803"/>
                  <a:pt x="5203533" y="1647555"/>
                </a:cubicBezTo>
                <a:cubicBezTo>
                  <a:pt x="5198128" y="1672675"/>
                  <a:pt x="5203213" y="1694404"/>
                  <a:pt x="5190877" y="1715685"/>
                </a:cubicBezTo>
                <a:cubicBezTo>
                  <a:pt x="5196815" y="1724301"/>
                  <a:pt x="5198098" y="1732435"/>
                  <a:pt x="5184235" y="1740358"/>
                </a:cubicBezTo>
                <a:cubicBezTo>
                  <a:pt x="5182625" y="1763793"/>
                  <a:pt x="5198368" y="1769422"/>
                  <a:pt x="5181475" y="1784314"/>
                </a:cubicBezTo>
                <a:cubicBezTo>
                  <a:pt x="5205987" y="1797417"/>
                  <a:pt x="5195246" y="1798221"/>
                  <a:pt x="5185845" y="1804434"/>
                </a:cubicBezTo>
                <a:lnTo>
                  <a:pt x="5185068" y="1805316"/>
                </a:lnTo>
                <a:lnTo>
                  <a:pt x="5188593" y="1807109"/>
                </a:lnTo>
                <a:lnTo>
                  <a:pt x="5185920" y="1821003"/>
                </a:lnTo>
                <a:lnTo>
                  <a:pt x="5183543" y="1824832"/>
                </a:lnTo>
                <a:cubicBezTo>
                  <a:pt x="5182284" y="1827468"/>
                  <a:pt x="5181937" y="1829219"/>
                  <a:pt x="5182235" y="1830429"/>
                </a:cubicBezTo>
                <a:lnTo>
                  <a:pt x="5182525" y="1830569"/>
                </a:lnTo>
                <a:lnTo>
                  <a:pt x="5180663" y="1835810"/>
                </a:lnTo>
                <a:cubicBezTo>
                  <a:pt x="5176779" y="1844665"/>
                  <a:pt x="5172297" y="1853278"/>
                  <a:pt x="5167452" y="1861483"/>
                </a:cubicBezTo>
                <a:cubicBezTo>
                  <a:pt x="5179827" y="1866643"/>
                  <a:pt x="5166788" y="1884999"/>
                  <a:pt x="5174266" y="1892417"/>
                </a:cubicBezTo>
                <a:lnTo>
                  <a:pt x="5189262" y="1895114"/>
                </a:lnTo>
                <a:lnTo>
                  <a:pt x="5187100" y="1899379"/>
                </a:lnTo>
                <a:lnTo>
                  <a:pt x="5180471" y="1907867"/>
                </a:lnTo>
                <a:cubicBezTo>
                  <a:pt x="5179609" y="1909162"/>
                  <a:pt x="5179647" y="1909994"/>
                  <a:pt x="5181361" y="1910265"/>
                </a:cubicBezTo>
                <a:cubicBezTo>
                  <a:pt x="5180995" y="1914884"/>
                  <a:pt x="5177893" y="1930292"/>
                  <a:pt x="5178268" y="1935584"/>
                </a:cubicBezTo>
                <a:lnTo>
                  <a:pt x="5183619" y="1942021"/>
                </a:lnTo>
                <a:lnTo>
                  <a:pt x="5184480" y="1945112"/>
                </a:lnTo>
                <a:lnTo>
                  <a:pt x="5172776" y="1961162"/>
                </a:lnTo>
                <a:lnTo>
                  <a:pt x="5168513" y="1969445"/>
                </a:lnTo>
                <a:lnTo>
                  <a:pt x="5126597" y="2024270"/>
                </a:lnTo>
                <a:lnTo>
                  <a:pt x="5119528" y="2107942"/>
                </a:lnTo>
                <a:cubicBezTo>
                  <a:pt x="5089290" y="2138038"/>
                  <a:pt x="5110415" y="2159228"/>
                  <a:pt x="5110356" y="2193455"/>
                </a:cubicBezTo>
                <a:cubicBezTo>
                  <a:pt x="5101302" y="2220953"/>
                  <a:pt x="5110381" y="2224200"/>
                  <a:pt x="5104992" y="2260088"/>
                </a:cubicBezTo>
                <a:cubicBezTo>
                  <a:pt x="5096504" y="2291744"/>
                  <a:pt x="5078225" y="2299003"/>
                  <a:pt x="5059439" y="2335735"/>
                </a:cubicBezTo>
                <a:cubicBezTo>
                  <a:pt x="5029465" y="2329020"/>
                  <a:pt x="5058046" y="2407546"/>
                  <a:pt x="5022061" y="2408995"/>
                </a:cubicBezTo>
                <a:cubicBezTo>
                  <a:pt x="5023289" y="2413465"/>
                  <a:pt x="5019654" y="2441580"/>
                  <a:pt x="5022253" y="2445869"/>
                </a:cubicBezTo>
                <a:cubicBezTo>
                  <a:pt x="5022440" y="2449625"/>
                  <a:pt x="5011241" y="2492743"/>
                  <a:pt x="5011426" y="2496499"/>
                </a:cubicBezTo>
                <a:lnTo>
                  <a:pt x="4994224" y="2549900"/>
                </a:lnTo>
                <a:cubicBezTo>
                  <a:pt x="4992353" y="2564757"/>
                  <a:pt x="4998952" y="2582253"/>
                  <a:pt x="4995245" y="2596456"/>
                </a:cubicBezTo>
                <a:lnTo>
                  <a:pt x="4988570" y="2606088"/>
                </a:lnTo>
                <a:cubicBezTo>
                  <a:pt x="4988504" y="2615842"/>
                  <a:pt x="4988436" y="2625597"/>
                  <a:pt x="4988371" y="2635351"/>
                </a:cubicBezTo>
                <a:lnTo>
                  <a:pt x="4983212" y="2665666"/>
                </a:lnTo>
                <a:lnTo>
                  <a:pt x="4968234" y="2715895"/>
                </a:lnTo>
                <a:lnTo>
                  <a:pt x="4975888" y="2725052"/>
                </a:lnTo>
                <a:lnTo>
                  <a:pt x="4980195" y="2726489"/>
                </a:lnTo>
                <a:lnTo>
                  <a:pt x="4976218" y="2740278"/>
                </a:lnTo>
                <a:lnTo>
                  <a:pt x="4980571" y="2751112"/>
                </a:lnTo>
                <a:lnTo>
                  <a:pt x="4973893" y="2760208"/>
                </a:lnTo>
                <a:lnTo>
                  <a:pt x="4979005" y="2790136"/>
                </a:lnTo>
                <a:lnTo>
                  <a:pt x="4986137" y="2804183"/>
                </a:lnTo>
                <a:cubicBezTo>
                  <a:pt x="4986150" y="2811409"/>
                  <a:pt x="4986162" y="2818634"/>
                  <a:pt x="4986175" y="2825860"/>
                </a:cubicBezTo>
                <a:cubicBezTo>
                  <a:pt x="4987474" y="2843788"/>
                  <a:pt x="4992871" y="2886513"/>
                  <a:pt x="4993936" y="2911749"/>
                </a:cubicBezTo>
                <a:cubicBezTo>
                  <a:pt x="4993313" y="2946689"/>
                  <a:pt x="4980300" y="2954448"/>
                  <a:pt x="4992563" y="2977278"/>
                </a:cubicBezTo>
                <a:cubicBezTo>
                  <a:pt x="4985688" y="2983455"/>
                  <a:pt x="4982051" y="2987749"/>
                  <a:pt x="4980516" y="2991092"/>
                </a:cubicBezTo>
                <a:cubicBezTo>
                  <a:pt x="4975910" y="3001119"/>
                  <a:pt x="4990216" y="3002537"/>
                  <a:pt x="4992801" y="3020247"/>
                </a:cubicBezTo>
                <a:cubicBezTo>
                  <a:pt x="4998517" y="3032637"/>
                  <a:pt x="5013148" y="3051512"/>
                  <a:pt x="5014805" y="3065434"/>
                </a:cubicBezTo>
                <a:cubicBezTo>
                  <a:pt x="4998836" y="3057428"/>
                  <a:pt x="5016840" y="3105196"/>
                  <a:pt x="5002733" y="3103777"/>
                </a:cubicBezTo>
                <a:cubicBezTo>
                  <a:pt x="5022381" y="3124610"/>
                  <a:pt x="4997365" y="3128169"/>
                  <a:pt x="5002941" y="3151828"/>
                </a:cubicBezTo>
                <a:cubicBezTo>
                  <a:pt x="5010264" y="3163902"/>
                  <a:pt x="5011356" y="3171780"/>
                  <a:pt x="5002883" y="3180546"/>
                </a:cubicBezTo>
                <a:cubicBezTo>
                  <a:pt x="5038586" y="3236545"/>
                  <a:pt x="5003723" y="3210316"/>
                  <a:pt x="5016711" y="3258677"/>
                </a:cubicBezTo>
                <a:lnTo>
                  <a:pt x="5017918" y="3262610"/>
                </a:lnTo>
                <a:lnTo>
                  <a:pt x="5011672" y="3277179"/>
                </a:lnTo>
                <a:lnTo>
                  <a:pt x="5009344" y="3278130"/>
                </a:lnTo>
                <a:lnTo>
                  <a:pt x="5026770" y="3325671"/>
                </a:lnTo>
                <a:lnTo>
                  <a:pt x="5024571" y="3332072"/>
                </a:lnTo>
                <a:lnTo>
                  <a:pt x="5041705" y="3362948"/>
                </a:lnTo>
                <a:lnTo>
                  <a:pt x="5047477" y="3378959"/>
                </a:lnTo>
                <a:lnTo>
                  <a:pt x="5060758" y="3407057"/>
                </a:lnTo>
                <a:lnTo>
                  <a:pt x="5058968" y="3409825"/>
                </a:lnTo>
                <a:lnTo>
                  <a:pt x="5062667" y="3415218"/>
                </a:lnTo>
                <a:lnTo>
                  <a:pt x="5060928" y="3419880"/>
                </a:lnTo>
                <a:lnTo>
                  <a:pt x="5062923" y="3424545"/>
                </a:lnTo>
                <a:cubicBezTo>
                  <a:pt x="5063537" y="3433967"/>
                  <a:pt x="5063494" y="3466028"/>
                  <a:pt x="5064623" y="3476412"/>
                </a:cubicBezTo>
                <a:lnTo>
                  <a:pt x="5069684" y="3486850"/>
                </a:lnTo>
                <a:lnTo>
                  <a:pt x="5063339" y="3496391"/>
                </a:lnTo>
                <a:lnTo>
                  <a:pt x="5070139" y="3531201"/>
                </a:lnTo>
                <a:lnTo>
                  <a:pt x="5079896" y="3542019"/>
                </a:lnTo>
                <a:lnTo>
                  <a:pt x="5087540" y="3552249"/>
                </a:lnTo>
                <a:lnTo>
                  <a:pt x="5087902" y="3553678"/>
                </a:lnTo>
                <a:lnTo>
                  <a:pt x="5091509" y="3568021"/>
                </a:lnTo>
                <a:lnTo>
                  <a:pt x="5091934" y="3569719"/>
                </a:lnTo>
                <a:lnTo>
                  <a:pt x="5089362" y="3586412"/>
                </a:lnTo>
                <a:lnTo>
                  <a:pt x="5092358" y="3597336"/>
                </a:lnTo>
                <a:lnTo>
                  <a:pt x="5084254" y="3606007"/>
                </a:lnTo>
                <a:cubicBezTo>
                  <a:pt x="5084262" y="3617747"/>
                  <a:pt x="5084273" y="3629488"/>
                  <a:pt x="5084281" y="3641228"/>
                </a:cubicBezTo>
                <a:lnTo>
                  <a:pt x="5091848" y="3653088"/>
                </a:lnTo>
                <a:lnTo>
                  <a:pt x="5097436" y="3664114"/>
                </a:lnTo>
                <a:cubicBezTo>
                  <a:pt x="5097463" y="3664599"/>
                  <a:pt x="5097491" y="3665084"/>
                  <a:pt x="5097518" y="3665569"/>
                </a:cubicBezTo>
                <a:cubicBezTo>
                  <a:pt x="5097915" y="3672776"/>
                  <a:pt x="5096966" y="3688591"/>
                  <a:pt x="5099829" y="3707357"/>
                </a:cubicBezTo>
                <a:cubicBezTo>
                  <a:pt x="5100505" y="3724716"/>
                  <a:pt x="5118078" y="3760234"/>
                  <a:pt x="5114696" y="3778166"/>
                </a:cubicBezTo>
                <a:cubicBezTo>
                  <a:pt x="5141627" y="3845122"/>
                  <a:pt x="5125427" y="3821305"/>
                  <a:pt x="5135379" y="3878222"/>
                </a:cubicBezTo>
                <a:cubicBezTo>
                  <a:pt x="5161519" y="3905047"/>
                  <a:pt x="5125417" y="4015047"/>
                  <a:pt x="5130138" y="4048117"/>
                </a:cubicBezTo>
                <a:cubicBezTo>
                  <a:pt x="5081804" y="4192084"/>
                  <a:pt x="5096262" y="4158987"/>
                  <a:pt x="5090040" y="4219510"/>
                </a:cubicBezTo>
                <a:cubicBezTo>
                  <a:pt x="5104553" y="4280033"/>
                  <a:pt x="5065380" y="4345686"/>
                  <a:pt x="5092812" y="4411258"/>
                </a:cubicBezTo>
                <a:cubicBezTo>
                  <a:pt x="5090630" y="4437329"/>
                  <a:pt x="5083878" y="4473140"/>
                  <a:pt x="5084599" y="4488531"/>
                </a:cubicBezTo>
                <a:cubicBezTo>
                  <a:pt x="5084423" y="4505410"/>
                  <a:pt x="5084248" y="4522289"/>
                  <a:pt x="5084072" y="4539168"/>
                </a:cubicBezTo>
                <a:cubicBezTo>
                  <a:pt x="5072114" y="4567830"/>
                  <a:pt x="5064305" y="4588197"/>
                  <a:pt x="5068936" y="4625153"/>
                </a:cubicBezTo>
                <a:cubicBezTo>
                  <a:pt x="5077433" y="4662889"/>
                  <a:pt x="5065899" y="4679357"/>
                  <a:pt x="5059114" y="4733115"/>
                </a:cubicBezTo>
                <a:cubicBezTo>
                  <a:pt x="5068687" y="4752352"/>
                  <a:pt x="5055370" y="4832308"/>
                  <a:pt x="5037209" y="4844323"/>
                </a:cubicBezTo>
                <a:cubicBezTo>
                  <a:pt x="5033444" y="4857054"/>
                  <a:pt x="5040194" y="4871554"/>
                  <a:pt x="5020638" y="4877992"/>
                </a:cubicBezTo>
                <a:cubicBezTo>
                  <a:pt x="4997151" y="4888353"/>
                  <a:pt x="5034418" y="4931200"/>
                  <a:pt x="5006413" y="4925805"/>
                </a:cubicBezTo>
                <a:cubicBezTo>
                  <a:pt x="5031964" y="4956261"/>
                  <a:pt x="4982840" y="4982633"/>
                  <a:pt x="4971037" y="5009272"/>
                </a:cubicBezTo>
                <a:cubicBezTo>
                  <a:pt x="4973259" y="5034036"/>
                  <a:pt x="4968375" y="5053859"/>
                  <a:pt x="4963105" y="5111369"/>
                </a:cubicBezTo>
                <a:cubicBezTo>
                  <a:pt x="4973224" y="5141336"/>
                  <a:pt x="4937413" y="5161742"/>
                  <a:pt x="4976341" y="5210876"/>
                </a:cubicBezTo>
                <a:cubicBezTo>
                  <a:pt x="4972455" y="5212581"/>
                  <a:pt x="4977054" y="5227501"/>
                  <a:pt x="4980617" y="5269726"/>
                </a:cubicBezTo>
                <a:cubicBezTo>
                  <a:pt x="4984182" y="5311951"/>
                  <a:pt x="4990390" y="5400671"/>
                  <a:pt x="4997733" y="5464225"/>
                </a:cubicBezTo>
                <a:cubicBezTo>
                  <a:pt x="5001765" y="5536542"/>
                  <a:pt x="4990225" y="5517959"/>
                  <a:pt x="5001400" y="5594585"/>
                </a:cubicBezTo>
                <a:cubicBezTo>
                  <a:pt x="4999908" y="5619318"/>
                  <a:pt x="4974042" y="5647975"/>
                  <a:pt x="4983700" y="5667896"/>
                </a:cubicBezTo>
                <a:cubicBezTo>
                  <a:pt x="4976834" y="5696311"/>
                  <a:pt x="4975579" y="5738356"/>
                  <a:pt x="4968506" y="5769225"/>
                </a:cubicBezTo>
                <a:cubicBezTo>
                  <a:pt x="4968926" y="5787258"/>
                  <a:pt x="4969344" y="5805291"/>
                  <a:pt x="4969765" y="5823324"/>
                </a:cubicBezTo>
                <a:cubicBezTo>
                  <a:pt x="4966122" y="5853058"/>
                  <a:pt x="4965608" y="5838948"/>
                  <a:pt x="4966129" y="5862699"/>
                </a:cubicBezTo>
                <a:lnTo>
                  <a:pt x="4970695" y="5906467"/>
                </a:lnTo>
                <a:lnTo>
                  <a:pt x="4991568" y="5939847"/>
                </a:lnTo>
                <a:cubicBezTo>
                  <a:pt x="4998848" y="5955713"/>
                  <a:pt x="4974731" y="5940131"/>
                  <a:pt x="4986815" y="5973994"/>
                </a:cubicBezTo>
                <a:cubicBezTo>
                  <a:pt x="4961187" y="5997051"/>
                  <a:pt x="4983444" y="6032039"/>
                  <a:pt x="4987776" y="6089693"/>
                </a:cubicBezTo>
                <a:lnTo>
                  <a:pt x="4991621" y="6224938"/>
                </a:lnTo>
                <a:cubicBezTo>
                  <a:pt x="4988442" y="6270972"/>
                  <a:pt x="5008962" y="6317522"/>
                  <a:pt x="5017157" y="6370251"/>
                </a:cubicBezTo>
                <a:cubicBezTo>
                  <a:pt x="5025353" y="6422980"/>
                  <a:pt x="5039938" y="6490855"/>
                  <a:pt x="5040797" y="6541313"/>
                </a:cubicBezTo>
                <a:cubicBezTo>
                  <a:pt x="5039898" y="6576319"/>
                  <a:pt x="5031912" y="6591883"/>
                  <a:pt x="5045375" y="6640957"/>
                </a:cubicBezTo>
                <a:cubicBezTo>
                  <a:pt x="5057505" y="6669536"/>
                  <a:pt x="5052276" y="6675394"/>
                  <a:pt x="5058442" y="6705297"/>
                </a:cubicBezTo>
                <a:cubicBezTo>
                  <a:pt x="5057367" y="6727133"/>
                  <a:pt x="5067901" y="6732087"/>
                  <a:pt x="5071125" y="6759582"/>
                </a:cubicBezTo>
                <a:cubicBezTo>
                  <a:pt x="5055614" y="6796071"/>
                  <a:pt x="5051656" y="6769544"/>
                  <a:pt x="5069172" y="6817746"/>
                </a:cubicBezTo>
                <a:cubicBezTo>
                  <a:pt x="5060956" y="6828354"/>
                  <a:pt x="5064525" y="6836369"/>
                  <a:pt x="5072322" y="6843646"/>
                </a:cubicBezTo>
                <a:lnTo>
                  <a:pt x="5091388" y="6857998"/>
                </a:lnTo>
                <a:lnTo>
                  <a:pt x="6096000" y="6857998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8197" name="Title 2">
            <a:extLst>
              <a:ext uri="{FF2B5EF4-FFF2-40B4-BE49-F238E27FC236}">
                <a16:creationId xmlns:a16="http://schemas.microsoft.com/office/drawing/2014/main" id="{0B1D4F27-673E-8A01-BD5B-6375030152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854700" y="51453"/>
            <a:ext cx="4230475" cy="133083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What is Friction ?</a:t>
            </a:r>
          </a:p>
        </p:txBody>
      </p:sp>
      <p:sp>
        <p:nvSpPr>
          <p:cNvPr id="8198" name="Content Placeholder 3">
            <a:extLst>
              <a:ext uri="{FF2B5EF4-FFF2-40B4-BE49-F238E27FC236}">
                <a16:creationId xmlns:a16="http://schemas.microsoft.com/office/drawing/2014/main" id="{5727CBF7-3872-FA76-63E5-CF554179D01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217215" y="1757363"/>
            <a:ext cx="3427001" cy="3908586"/>
          </a:xfrm>
        </p:spPr>
        <p:txBody>
          <a:bodyPr>
            <a:no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Friction occurs when skin rubs against an external surface</a:t>
            </a:r>
          </a:p>
          <a:p>
            <a:pPr marL="0" indent="0"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Continuous or repetitive movement. Rubbing or sliding of a material</a:t>
            </a:r>
          </a:p>
          <a:p>
            <a:pPr marL="0" indent="0"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Result can be redness, inflammation, or a friction blister</a:t>
            </a:r>
          </a:p>
          <a:p>
            <a:pPr>
              <a:lnSpc>
                <a:spcPct val="90000"/>
              </a:lnSpc>
            </a:pPr>
            <a:endParaRPr lang="en-US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257712A9-E77E-4829-B1B7-05749BF15A34}"/>
              </a:ext>
            </a:extLst>
          </p:cNvPr>
          <p:cNvSpPr txBox="1">
            <a:spLocks noChangeArrowheads="1"/>
          </p:cNvSpPr>
          <p:nvPr/>
        </p:nvSpPr>
        <p:spPr>
          <a:xfrm>
            <a:off x="2362200" y="1757363"/>
            <a:ext cx="6985000" cy="21336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 panose="020B0600070205080204" pitchFamily="34" charset="-128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 panose="020B0600070205080204" pitchFamily="34" charset="-128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 panose="020B0600070205080204" pitchFamily="34" charset="-12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10D462-7C3C-FEF6-06BF-CBEAE18F79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22" y="1126720"/>
            <a:ext cx="4355517" cy="393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5690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04" name="Rectangle 8203">
            <a:extLst>
              <a:ext uri="{FF2B5EF4-FFF2-40B4-BE49-F238E27FC236}">
                <a16:creationId xmlns:a16="http://schemas.microsoft.com/office/drawing/2014/main" id="{131BAD53-4E89-4F62-BBB7-26359763E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8206" name="Freeform: Shape 8205">
            <a:extLst>
              <a:ext uri="{FF2B5EF4-FFF2-40B4-BE49-F238E27FC236}">
                <a16:creationId xmlns:a16="http://schemas.microsoft.com/office/drawing/2014/main" id="{62756DA2-40EB-4C6F-B962-5822FFB54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53438" cy="6858000"/>
          </a:xfrm>
          <a:custGeom>
            <a:avLst/>
            <a:gdLst>
              <a:gd name="connsiteX0" fmla="*/ 0 w 6096000"/>
              <a:gd name="connsiteY0" fmla="*/ 0 h 6858000"/>
              <a:gd name="connsiteX1" fmla="*/ 5567517 w 6096000"/>
              <a:gd name="connsiteY1" fmla="*/ 0 h 6858000"/>
              <a:gd name="connsiteX2" fmla="*/ 5566938 w 6096000"/>
              <a:gd name="connsiteY2" fmla="*/ 1705 h 6858000"/>
              <a:gd name="connsiteX3" fmla="*/ 5551594 w 6096000"/>
              <a:gd name="connsiteY3" fmla="*/ 17287 h 6858000"/>
              <a:gd name="connsiteX4" fmla="*/ 5545641 w 6096000"/>
              <a:gd name="connsiteY4" fmla="*/ 130336 h 6858000"/>
              <a:gd name="connsiteX5" fmla="*/ 5538289 w 6096000"/>
              <a:gd name="connsiteY5" fmla="*/ 187093 h 6858000"/>
              <a:gd name="connsiteX6" fmla="*/ 5545790 w 6096000"/>
              <a:gd name="connsiteY6" fmla="*/ 265704 h 6858000"/>
              <a:gd name="connsiteX7" fmla="*/ 5542313 w 6096000"/>
              <a:gd name="connsiteY7" fmla="*/ 354566 h 6858000"/>
              <a:gd name="connsiteX8" fmla="*/ 5524126 w 6096000"/>
              <a:gd name="connsiteY8" fmla="*/ 472000 h 6858000"/>
              <a:gd name="connsiteX9" fmla="*/ 5522170 w 6096000"/>
              <a:gd name="connsiteY9" fmla="*/ 473782 h 6858000"/>
              <a:gd name="connsiteX10" fmla="*/ 5521798 w 6096000"/>
              <a:gd name="connsiteY10" fmla="*/ 491380 h 6858000"/>
              <a:gd name="connsiteX11" fmla="*/ 5536419 w 6096000"/>
              <a:gd name="connsiteY11" fmla="*/ 531675 h 6858000"/>
              <a:gd name="connsiteX12" fmla="*/ 5533435 w 6096000"/>
              <a:gd name="connsiteY12" fmla="*/ 536015 h 6858000"/>
              <a:gd name="connsiteX13" fmla="*/ 5538088 w 6096000"/>
              <a:gd name="connsiteY13" fmla="*/ 572092 h 6858000"/>
              <a:gd name="connsiteX14" fmla="*/ 5536061 w 6096000"/>
              <a:gd name="connsiteY14" fmla="*/ 572511 h 6858000"/>
              <a:gd name="connsiteX15" fmla="*/ 5528218 w 6096000"/>
              <a:gd name="connsiteY15" fmla="*/ 582332 h 6858000"/>
              <a:gd name="connsiteX16" fmla="*/ 5518011 w 6096000"/>
              <a:gd name="connsiteY16" fmla="*/ 601285 h 6858000"/>
              <a:gd name="connsiteX17" fmla="*/ 5473174 w 6096000"/>
              <a:gd name="connsiteY17" fmla="*/ 681608 h 6858000"/>
              <a:gd name="connsiteX18" fmla="*/ 5472963 w 6096000"/>
              <a:gd name="connsiteY18" fmla="*/ 689151 h 6858000"/>
              <a:gd name="connsiteX19" fmla="*/ 5472485 w 6096000"/>
              <a:gd name="connsiteY19" fmla="*/ 689289 h 6858000"/>
              <a:gd name="connsiteX20" fmla="*/ 5471326 w 6096000"/>
              <a:gd name="connsiteY20" fmla="*/ 697222 h 6858000"/>
              <a:gd name="connsiteX21" fmla="*/ 5472164 w 6096000"/>
              <a:gd name="connsiteY21" fmla="*/ 717531 h 6858000"/>
              <a:gd name="connsiteX22" fmla="*/ 5468891 w 6096000"/>
              <a:gd name="connsiteY22" fmla="*/ 722494 h 6858000"/>
              <a:gd name="connsiteX23" fmla="*/ 5463081 w 6096000"/>
              <a:gd name="connsiteY23" fmla="*/ 724368 h 6858000"/>
              <a:gd name="connsiteX24" fmla="*/ 5446981 w 6096000"/>
              <a:gd name="connsiteY24" fmla="*/ 752692 h 6858000"/>
              <a:gd name="connsiteX25" fmla="*/ 5417190 w 6096000"/>
              <a:gd name="connsiteY25" fmla="*/ 816346 h 6858000"/>
              <a:gd name="connsiteX26" fmla="*/ 5388958 w 6096000"/>
              <a:gd name="connsiteY26" fmla="*/ 889417 h 6858000"/>
              <a:gd name="connsiteX27" fmla="*/ 5307044 w 6096000"/>
              <a:gd name="connsiteY27" fmla="*/ 1063288 h 6858000"/>
              <a:gd name="connsiteX28" fmla="*/ 5303837 w 6096000"/>
              <a:gd name="connsiteY28" fmla="*/ 1157176 h 6858000"/>
              <a:gd name="connsiteX29" fmla="*/ 5286494 w 6096000"/>
              <a:gd name="connsiteY29" fmla="*/ 1210776 h 6858000"/>
              <a:gd name="connsiteX30" fmla="*/ 5282463 w 6096000"/>
              <a:gd name="connsiteY30" fmla="*/ 1301993 h 6858000"/>
              <a:gd name="connsiteX31" fmla="*/ 5252235 w 6096000"/>
              <a:gd name="connsiteY31" fmla="*/ 1360879 h 6858000"/>
              <a:gd name="connsiteX32" fmla="*/ 5244497 w 6096000"/>
              <a:gd name="connsiteY32" fmla="*/ 1404045 h 6858000"/>
              <a:gd name="connsiteX33" fmla="*/ 5223823 w 6096000"/>
              <a:gd name="connsiteY33" fmla="*/ 1429568 h 6858000"/>
              <a:gd name="connsiteX34" fmla="*/ 5224851 w 6096000"/>
              <a:gd name="connsiteY34" fmla="*/ 1430305 h 6858000"/>
              <a:gd name="connsiteX35" fmla="*/ 5212394 w 6096000"/>
              <a:gd name="connsiteY35" fmla="*/ 1463304 h 6858000"/>
              <a:gd name="connsiteX36" fmla="*/ 5209958 w 6096000"/>
              <a:gd name="connsiteY36" fmla="*/ 1514846 h 6858000"/>
              <a:gd name="connsiteX37" fmla="*/ 5206417 w 6096000"/>
              <a:gd name="connsiteY37" fmla="*/ 1519731 h 6858000"/>
              <a:gd name="connsiteX38" fmla="*/ 5206640 w 6096000"/>
              <a:gd name="connsiteY38" fmla="*/ 1519929 h 6858000"/>
              <a:gd name="connsiteX39" fmla="*/ 5207632 w 6096000"/>
              <a:gd name="connsiteY39" fmla="*/ 1546022 h 6858000"/>
              <a:gd name="connsiteX40" fmla="*/ 5212030 w 6096000"/>
              <a:gd name="connsiteY40" fmla="*/ 1578752 h 6858000"/>
              <a:gd name="connsiteX41" fmla="*/ 5203533 w 6096000"/>
              <a:gd name="connsiteY41" fmla="*/ 1647555 h 6858000"/>
              <a:gd name="connsiteX42" fmla="*/ 5190877 w 6096000"/>
              <a:gd name="connsiteY42" fmla="*/ 1715685 h 6858000"/>
              <a:gd name="connsiteX43" fmla="*/ 5184235 w 6096000"/>
              <a:gd name="connsiteY43" fmla="*/ 1740358 h 6858000"/>
              <a:gd name="connsiteX44" fmla="*/ 5181475 w 6096000"/>
              <a:gd name="connsiteY44" fmla="*/ 1784314 h 6858000"/>
              <a:gd name="connsiteX45" fmla="*/ 5185845 w 6096000"/>
              <a:gd name="connsiteY45" fmla="*/ 1804434 h 6858000"/>
              <a:gd name="connsiteX46" fmla="*/ 5185068 w 6096000"/>
              <a:gd name="connsiteY46" fmla="*/ 1805316 h 6858000"/>
              <a:gd name="connsiteX47" fmla="*/ 5188593 w 6096000"/>
              <a:gd name="connsiteY47" fmla="*/ 1807109 h 6858000"/>
              <a:gd name="connsiteX48" fmla="*/ 5185920 w 6096000"/>
              <a:gd name="connsiteY48" fmla="*/ 1821003 h 6858000"/>
              <a:gd name="connsiteX49" fmla="*/ 5183543 w 6096000"/>
              <a:gd name="connsiteY49" fmla="*/ 1824832 h 6858000"/>
              <a:gd name="connsiteX50" fmla="*/ 5182235 w 6096000"/>
              <a:gd name="connsiteY50" fmla="*/ 1830429 h 6858000"/>
              <a:gd name="connsiteX51" fmla="*/ 5182525 w 6096000"/>
              <a:gd name="connsiteY51" fmla="*/ 1830569 h 6858000"/>
              <a:gd name="connsiteX52" fmla="*/ 5180663 w 6096000"/>
              <a:gd name="connsiteY52" fmla="*/ 1835810 h 6858000"/>
              <a:gd name="connsiteX53" fmla="*/ 5167452 w 6096000"/>
              <a:gd name="connsiteY53" fmla="*/ 1861483 h 6858000"/>
              <a:gd name="connsiteX54" fmla="*/ 5174266 w 6096000"/>
              <a:gd name="connsiteY54" fmla="*/ 1892417 h 6858000"/>
              <a:gd name="connsiteX55" fmla="*/ 5189262 w 6096000"/>
              <a:gd name="connsiteY55" fmla="*/ 1895114 h 6858000"/>
              <a:gd name="connsiteX56" fmla="*/ 5187100 w 6096000"/>
              <a:gd name="connsiteY56" fmla="*/ 1899379 h 6858000"/>
              <a:gd name="connsiteX57" fmla="*/ 5180471 w 6096000"/>
              <a:gd name="connsiteY57" fmla="*/ 1907867 h 6858000"/>
              <a:gd name="connsiteX58" fmla="*/ 5181361 w 6096000"/>
              <a:gd name="connsiteY58" fmla="*/ 1910265 h 6858000"/>
              <a:gd name="connsiteX59" fmla="*/ 5178268 w 6096000"/>
              <a:gd name="connsiteY59" fmla="*/ 1935584 h 6858000"/>
              <a:gd name="connsiteX60" fmla="*/ 5183619 w 6096000"/>
              <a:gd name="connsiteY60" fmla="*/ 1942021 h 6858000"/>
              <a:gd name="connsiteX61" fmla="*/ 5184480 w 6096000"/>
              <a:gd name="connsiteY61" fmla="*/ 1945112 h 6858000"/>
              <a:gd name="connsiteX62" fmla="*/ 5172776 w 6096000"/>
              <a:gd name="connsiteY62" fmla="*/ 1961162 h 6858000"/>
              <a:gd name="connsiteX63" fmla="*/ 5168513 w 6096000"/>
              <a:gd name="connsiteY63" fmla="*/ 1969445 h 6858000"/>
              <a:gd name="connsiteX64" fmla="*/ 5126597 w 6096000"/>
              <a:gd name="connsiteY64" fmla="*/ 2024270 h 6858000"/>
              <a:gd name="connsiteX65" fmla="*/ 5119528 w 6096000"/>
              <a:gd name="connsiteY65" fmla="*/ 2107942 h 6858000"/>
              <a:gd name="connsiteX66" fmla="*/ 5110356 w 6096000"/>
              <a:gd name="connsiteY66" fmla="*/ 2193455 h 6858000"/>
              <a:gd name="connsiteX67" fmla="*/ 5104992 w 6096000"/>
              <a:gd name="connsiteY67" fmla="*/ 2260088 h 6858000"/>
              <a:gd name="connsiteX68" fmla="*/ 5059439 w 6096000"/>
              <a:gd name="connsiteY68" fmla="*/ 2335735 h 6858000"/>
              <a:gd name="connsiteX69" fmla="*/ 5022061 w 6096000"/>
              <a:gd name="connsiteY69" fmla="*/ 2408995 h 6858000"/>
              <a:gd name="connsiteX70" fmla="*/ 5022253 w 6096000"/>
              <a:gd name="connsiteY70" fmla="*/ 2445869 h 6858000"/>
              <a:gd name="connsiteX71" fmla="*/ 5011426 w 6096000"/>
              <a:gd name="connsiteY71" fmla="*/ 2496499 h 6858000"/>
              <a:gd name="connsiteX72" fmla="*/ 4994224 w 6096000"/>
              <a:gd name="connsiteY72" fmla="*/ 2549900 h 6858000"/>
              <a:gd name="connsiteX73" fmla="*/ 4995245 w 6096000"/>
              <a:gd name="connsiteY73" fmla="*/ 2596456 h 6858000"/>
              <a:gd name="connsiteX74" fmla="*/ 4988570 w 6096000"/>
              <a:gd name="connsiteY74" fmla="*/ 2606088 h 6858000"/>
              <a:gd name="connsiteX75" fmla="*/ 4988371 w 6096000"/>
              <a:gd name="connsiteY75" fmla="*/ 2635351 h 6858000"/>
              <a:gd name="connsiteX76" fmla="*/ 4983212 w 6096000"/>
              <a:gd name="connsiteY76" fmla="*/ 2665666 h 6858000"/>
              <a:gd name="connsiteX77" fmla="*/ 4968234 w 6096000"/>
              <a:gd name="connsiteY77" fmla="*/ 2715895 h 6858000"/>
              <a:gd name="connsiteX78" fmla="*/ 4975888 w 6096000"/>
              <a:gd name="connsiteY78" fmla="*/ 2725052 h 6858000"/>
              <a:gd name="connsiteX79" fmla="*/ 4980195 w 6096000"/>
              <a:gd name="connsiteY79" fmla="*/ 2726489 h 6858000"/>
              <a:gd name="connsiteX80" fmla="*/ 4976218 w 6096000"/>
              <a:gd name="connsiteY80" fmla="*/ 2740278 h 6858000"/>
              <a:gd name="connsiteX81" fmla="*/ 4980571 w 6096000"/>
              <a:gd name="connsiteY81" fmla="*/ 2751112 h 6858000"/>
              <a:gd name="connsiteX82" fmla="*/ 4973893 w 6096000"/>
              <a:gd name="connsiteY82" fmla="*/ 2760208 h 6858000"/>
              <a:gd name="connsiteX83" fmla="*/ 4979005 w 6096000"/>
              <a:gd name="connsiteY83" fmla="*/ 2790136 h 6858000"/>
              <a:gd name="connsiteX84" fmla="*/ 4986137 w 6096000"/>
              <a:gd name="connsiteY84" fmla="*/ 2804183 h 6858000"/>
              <a:gd name="connsiteX85" fmla="*/ 4986175 w 6096000"/>
              <a:gd name="connsiteY85" fmla="*/ 2825860 h 6858000"/>
              <a:gd name="connsiteX86" fmla="*/ 4993936 w 6096000"/>
              <a:gd name="connsiteY86" fmla="*/ 2911749 h 6858000"/>
              <a:gd name="connsiteX87" fmla="*/ 4992563 w 6096000"/>
              <a:gd name="connsiteY87" fmla="*/ 2977278 h 6858000"/>
              <a:gd name="connsiteX88" fmla="*/ 4980516 w 6096000"/>
              <a:gd name="connsiteY88" fmla="*/ 2991092 h 6858000"/>
              <a:gd name="connsiteX89" fmla="*/ 4992801 w 6096000"/>
              <a:gd name="connsiteY89" fmla="*/ 3020247 h 6858000"/>
              <a:gd name="connsiteX90" fmla="*/ 5014805 w 6096000"/>
              <a:gd name="connsiteY90" fmla="*/ 3065434 h 6858000"/>
              <a:gd name="connsiteX91" fmla="*/ 5002733 w 6096000"/>
              <a:gd name="connsiteY91" fmla="*/ 3103777 h 6858000"/>
              <a:gd name="connsiteX92" fmla="*/ 5002941 w 6096000"/>
              <a:gd name="connsiteY92" fmla="*/ 3151828 h 6858000"/>
              <a:gd name="connsiteX93" fmla="*/ 5002883 w 6096000"/>
              <a:gd name="connsiteY93" fmla="*/ 3180546 h 6858000"/>
              <a:gd name="connsiteX94" fmla="*/ 5016711 w 6096000"/>
              <a:gd name="connsiteY94" fmla="*/ 3258677 h 6858000"/>
              <a:gd name="connsiteX95" fmla="*/ 5017918 w 6096000"/>
              <a:gd name="connsiteY95" fmla="*/ 3262610 h 6858000"/>
              <a:gd name="connsiteX96" fmla="*/ 5011672 w 6096000"/>
              <a:gd name="connsiteY96" fmla="*/ 3277179 h 6858000"/>
              <a:gd name="connsiteX97" fmla="*/ 5009344 w 6096000"/>
              <a:gd name="connsiteY97" fmla="*/ 3278130 h 6858000"/>
              <a:gd name="connsiteX98" fmla="*/ 5026770 w 6096000"/>
              <a:gd name="connsiteY98" fmla="*/ 3325671 h 6858000"/>
              <a:gd name="connsiteX99" fmla="*/ 5024571 w 6096000"/>
              <a:gd name="connsiteY99" fmla="*/ 3332072 h 6858000"/>
              <a:gd name="connsiteX100" fmla="*/ 5041705 w 6096000"/>
              <a:gd name="connsiteY100" fmla="*/ 3362948 h 6858000"/>
              <a:gd name="connsiteX101" fmla="*/ 5047477 w 6096000"/>
              <a:gd name="connsiteY101" fmla="*/ 3378959 h 6858000"/>
              <a:gd name="connsiteX102" fmla="*/ 5060758 w 6096000"/>
              <a:gd name="connsiteY102" fmla="*/ 3407057 h 6858000"/>
              <a:gd name="connsiteX103" fmla="*/ 5058968 w 6096000"/>
              <a:gd name="connsiteY103" fmla="*/ 3409825 h 6858000"/>
              <a:gd name="connsiteX104" fmla="*/ 5062667 w 6096000"/>
              <a:gd name="connsiteY104" fmla="*/ 3415218 h 6858000"/>
              <a:gd name="connsiteX105" fmla="*/ 5060928 w 6096000"/>
              <a:gd name="connsiteY105" fmla="*/ 3419880 h 6858000"/>
              <a:gd name="connsiteX106" fmla="*/ 5062923 w 6096000"/>
              <a:gd name="connsiteY106" fmla="*/ 3424545 h 6858000"/>
              <a:gd name="connsiteX107" fmla="*/ 5064623 w 6096000"/>
              <a:gd name="connsiteY107" fmla="*/ 3476412 h 6858000"/>
              <a:gd name="connsiteX108" fmla="*/ 5069684 w 6096000"/>
              <a:gd name="connsiteY108" fmla="*/ 3486850 h 6858000"/>
              <a:gd name="connsiteX109" fmla="*/ 5063339 w 6096000"/>
              <a:gd name="connsiteY109" fmla="*/ 3496391 h 6858000"/>
              <a:gd name="connsiteX110" fmla="*/ 5070139 w 6096000"/>
              <a:gd name="connsiteY110" fmla="*/ 3531201 h 6858000"/>
              <a:gd name="connsiteX111" fmla="*/ 5079896 w 6096000"/>
              <a:gd name="connsiteY111" fmla="*/ 3542019 h 6858000"/>
              <a:gd name="connsiteX112" fmla="*/ 5087540 w 6096000"/>
              <a:gd name="connsiteY112" fmla="*/ 3552249 h 6858000"/>
              <a:gd name="connsiteX113" fmla="*/ 5087902 w 6096000"/>
              <a:gd name="connsiteY113" fmla="*/ 3553678 h 6858000"/>
              <a:gd name="connsiteX114" fmla="*/ 5091509 w 6096000"/>
              <a:gd name="connsiteY114" fmla="*/ 3568021 h 6858000"/>
              <a:gd name="connsiteX115" fmla="*/ 5091934 w 6096000"/>
              <a:gd name="connsiteY115" fmla="*/ 3569719 h 6858000"/>
              <a:gd name="connsiteX116" fmla="*/ 5089362 w 6096000"/>
              <a:gd name="connsiteY116" fmla="*/ 3586412 h 6858000"/>
              <a:gd name="connsiteX117" fmla="*/ 5092358 w 6096000"/>
              <a:gd name="connsiteY117" fmla="*/ 3597336 h 6858000"/>
              <a:gd name="connsiteX118" fmla="*/ 5084254 w 6096000"/>
              <a:gd name="connsiteY118" fmla="*/ 3606007 h 6858000"/>
              <a:gd name="connsiteX119" fmla="*/ 5084281 w 6096000"/>
              <a:gd name="connsiteY119" fmla="*/ 3641228 h 6858000"/>
              <a:gd name="connsiteX120" fmla="*/ 5091848 w 6096000"/>
              <a:gd name="connsiteY120" fmla="*/ 3653088 h 6858000"/>
              <a:gd name="connsiteX121" fmla="*/ 5097436 w 6096000"/>
              <a:gd name="connsiteY121" fmla="*/ 3664114 h 6858000"/>
              <a:gd name="connsiteX122" fmla="*/ 5097518 w 6096000"/>
              <a:gd name="connsiteY122" fmla="*/ 3665569 h 6858000"/>
              <a:gd name="connsiteX123" fmla="*/ 5099829 w 6096000"/>
              <a:gd name="connsiteY123" fmla="*/ 3707357 h 6858000"/>
              <a:gd name="connsiteX124" fmla="*/ 5114696 w 6096000"/>
              <a:gd name="connsiteY124" fmla="*/ 3778166 h 6858000"/>
              <a:gd name="connsiteX125" fmla="*/ 5135379 w 6096000"/>
              <a:gd name="connsiteY125" fmla="*/ 3878222 h 6858000"/>
              <a:gd name="connsiteX126" fmla="*/ 5130138 w 6096000"/>
              <a:gd name="connsiteY126" fmla="*/ 4048117 h 6858000"/>
              <a:gd name="connsiteX127" fmla="*/ 5090040 w 6096000"/>
              <a:gd name="connsiteY127" fmla="*/ 4219510 h 6858000"/>
              <a:gd name="connsiteX128" fmla="*/ 5092812 w 6096000"/>
              <a:gd name="connsiteY128" fmla="*/ 4411258 h 6858000"/>
              <a:gd name="connsiteX129" fmla="*/ 5084599 w 6096000"/>
              <a:gd name="connsiteY129" fmla="*/ 4488531 h 6858000"/>
              <a:gd name="connsiteX130" fmla="*/ 5084072 w 6096000"/>
              <a:gd name="connsiteY130" fmla="*/ 4539168 h 6858000"/>
              <a:gd name="connsiteX131" fmla="*/ 5068936 w 6096000"/>
              <a:gd name="connsiteY131" fmla="*/ 4625153 h 6858000"/>
              <a:gd name="connsiteX132" fmla="*/ 5059114 w 6096000"/>
              <a:gd name="connsiteY132" fmla="*/ 4733115 h 6858000"/>
              <a:gd name="connsiteX133" fmla="*/ 5037209 w 6096000"/>
              <a:gd name="connsiteY133" fmla="*/ 4844323 h 6858000"/>
              <a:gd name="connsiteX134" fmla="*/ 5020638 w 6096000"/>
              <a:gd name="connsiteY134" fmla="*/ 4877992 h 6858000"/>
              <a:gd name="connsiteX135" fmla="*/ 5006413 w 6096000"/>
              <a:gd name="connsiteY135" fmla="*/ 4925805 h 6858000"/>
              <a:gd name="connsiteX136" fmla="*/ 4971037 w 6096000"/>
              <a:gd name="connsiteY136" fmla="*/ 5009272 h 6858000"/>
              <a:gd name="connsiteX137" fmla="*/ 4963105 w 6096000"/>
              <a:gd name="connsiteY137" fmla="*/ 5111369 h 6858000"/>
              <a:gd name="connsiteX138" fmla="*/ 4976341 w 6096000"/>
              <a:gd name="connsiteY138" fmla="*/ 5210876 h 6858000"/>
              <a:gd name="connsiteX139" fmla="*/ 4980617 w 6096000"/>
              <a:gd name="connsiteY139" fmla="*/ 5269726 h 6858000"/>
              <a:gd name="connsiteX140" fmla="*/ 4997733 w 6096000"/>
              <a:gd name="connsiteY140" fmla="*/ 5464225 h 6858000"/>
              <a:gd name="connsiteX141" fmla="*/ 5001400 w 6096000"/>
              <a:gd name="connsiteY141" fmla="*/ 5594585 h 6858000"/>
              <a:gd name="connsiteX142" fmla="*/ 4983700 w 6096000"/>
              <a:gd name="connsiteY142" fmla="*/ 5667896 h 6858000"/>
              <a:gd name="connsiteX143" fmla="*/ 4968506 w 6096000"/>
              <a:gd name="connsiteY143" fmla="*/ 5769225 h 6858000"/>
              <a:gd name="connsiteX144" fmla="*/ 4969765 w 6096000"/>
              <a:gd name="connsiteY144" fmla="*/ 5823324 h 6858000"/>
              <a:gd name="connsiteX145" fmla="*/ 4966129 w 6096000"/>
              <a:gd name="connsiteY145" fmla="*/ 5862699 h 6858000"/>
              <a:gd name="connsiteX146" fmla="*/ 4970695 w 6096000"/>
              <a:gd name="connsiteY146" fmla="*/ 5906467 h 6858000"/>
              <a:gd name="connsiteX147" fmla="*/ 4991568 w 6096000"/>
              <a:gd name="connsiteY147" fmla="*/ 5939847 h 6858000"/>
              <a:gd name="connsiteX148" fmla="*/ 4986815 w 6096000"/>
              <a:gd name="connsiteY148" fmla="*/ 5973994 h 6858000"/>
              <a:gd name="connsiteX149" fmla="*/ 4987776 w 6096000"/>
              <a:gd name="connsiteY149" fmla="*/ 6089693 h 6858000"/>
              <a:gd name="connsiteX150" fmla="*/ 4991621 w 6096000"/>
              <a:gd name="connsiteY150" fmla="*/ 6224938 h 6858000"/>
              <a:gd name="connsiteX151" fmla="*/ 5017157 w 6096000"/>
              <a:gd name="connsiteY151" fmla="*/ 6370251 h 6858000"/>
              <a:gd name="connsiteX152" fmla="*/ 5040797 w 6096000"/>
              <a:gd name="connsiteY152" fmla="*/ 6541313 h 6858000"/>
              <a:gd name="connsiteX153" fmla="*/ 5045375 w 6096000"/>
              <a:gd name="connsiteY153" fmla="*/ 6640957 h 6858000"/>
              <a:gd name="connsiteX154" fmla="*/ 5058442 w 6096000"/>
              <a:gd name="connsiteY154" fmla="*/ 6705297 h 6858000"/>
              <a:gd name="connsiteX155" fmla="*/ 5071125 w 6096000"/>
              <a:gd name="connsiteY155" fmla="*/ 6759582 h 6858000"/>
              <a:gd name="connsiteX156" fmla="*/ 5069172 w 6096000"/>
              <a:gd name="connsiteY156" fmla="*/ 6817746 h 6858000"/>
              <a:gd name="connsiteX157" fmla="*/ 5072322 w 6096000"/>
              <a:gd name="connsiteY157" fmla="*/ 6843646 h 6858000"/>
              <a:gd name="connsiteX158" fmla="*/ 5091388 w 6096000"/>
              <a:gd name="connsiteY158" fmla="*/ 6857998 h 6858000"/>
              <a:gd name="connsiteX159" fmla="*/ 6096000 w 6096000"/>
              <a:gd name="connsiteY159" fmla="*/ 6857998 h 6858000"/>
              <a:gd name="connsiteX160" fmla="*/ 6096000 w 6096000"/>
              <a:gd name="connsiteY160" fmla="*/ 6858000 h 6858000"/>
              <a:gd name="connsiteX161" fmla="*/ 0 w 6096000"/>
              <a:gd name="connsiteY16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5567517" y="0"/>
                </a:lnTo>
                <a:lnTo>
                  <a:pt x="5566938" y="1705"/>
                </a:lnTo>
                <a:cubicBezTo>
                  <a:pt x="5563126" y="8440"/>
                  <a:pt x="5558112" y="13784"/>
                  <a:pt x="5551594" y="17287"/>
                </a:cubicBezTo>
                <a:cubicBezTo>
                  <a:pt x="5562364" y="82036"/>
                  <a:pt x="5510349" y="69804"/>
                  <a:pt x="5545641" y="130336"/>
                </a:cubicBezTo>
                <a:cubicBezTo>
                  <a:pt x="5526953" y="117589"/>
                  <a:pt x="5536978" y="162458"/>
                  <a:pt x="5538289" y="187093"/>
                </a:cubicBezTo>
                <a:cubicBezTo>
                  <a:pt x="5536205" y="226511"/>
                  <a:pt x="5545722" y="205530"/>
                  <a:pt x="5545790" y="265704"/>
                </a:cubicBezTo>
                <a:cubicBezTo>
                  <a:pt x="5542296" y="317533"/>
                  <a:pt x="5543813" y="325288"/>
                  <a:pt x="5542313" y="354566"/>
                </a:cubicBezTo>
                <a:lnTo>
                  <a:pt x="5524126" y="472000"/>
                </a:lnTo>
                <a:lnTo>
                  <a:pt x="5522170" y="473782"/>
                </a:lnTo>
                <a:cubicBezTo>
                  <a:pt x="5517847" y="482008"/>
                  <a:pt x="5518682" y="487340"/>
                  <a:pt x="5521798" y="491380"/>
                </a:cubicBezTo>
                <a:lnTo>
                  <a:pt x="5536419" y="531675"/>
                </a:lnTo>
                <a:lnTo>
                  <a:pt x="5533435" y="536015"/>
                </a:lnTo>
                <a:lnTo>
                  <a:pt x="5538088" y="572092"/>
                </a:lnTo>
                <a:lnTo>
                  <a:pt x="5536061" y="572511"/>
                </a:lnTo>
                <a:cubicBezTo>
                  <a:pt x="5531611" y="574271"/>
                  <a:pt x="5528529" y="577121"/>
                  <a:pt x="5528218" y="582332"/>
                </a:cubicBezTo>
                <a:cubicBezTo>
                  <a:pt x="5498002" y="573171"/>
                  <a:pt x="5516262" y="585107"/>
                  <a:pt x="5518011" y="601285"/>
                </a:cubicBezTo>
                <a:cubicBezTo>
                  <a:pt x="5508838" y="617831"/>
                  <a:pt x="5480684" y="666964"/>
                  <a:pt x="5473174" y="681608"/>
                </a:cubicBezTo>
                <a:cubicBezTo>
                  <a:pt x="5473102" y="684122"/>
                  <a:pt x="5473033" y="686637"/>
                  <a:pt x="5472963" y="689151"/>
                </a:cubicBezTo>
                <a:lnTo>
                  <a:pt x="5472485" y="689289"/>
                </a:lnTo>
                <a:cubicBezTo>
                  <a:pt x="5471434" y="690905"/>
                  <a:pt x="5470986" y="693376"/>
                  <a:pt x="5471326" y="697222"/>
                </a:cubicBezTo>
                <a:cubicBezTo>
                  <a:pt x="5471606" y="703992"/>
                  <a:pt x="5471884" y="710761"/>
                  <a:pt x="5472164" y="717531"/>
                </a:cubicBezTo>
                <a:lnTo>
                  <a:pt x="5468891" y="722494"/>
                </a:lnTo>
                <a:lnTo>
                  <a:pt x="5463081" y="724368"/>
                </a:lnTo>
                <a:lnTo>
                  <a:pt x="5446981" y="752692"/>
                </a:lnTo>
                <a:cubicBezTo>
                  <a:pt x="5454691" y="764380"/>
                  <a:pt x="5422719" y="808083"/>
                  <a:pt x="5417190" y="816346"/>
                </a:cubicBezTo>
                <a:lnTo>
                  <a:pt x="5388958" y="889417"/>
                </a:lnTo>
                <a:cubicBezTo>
                  <a:pt x="5320491" y="969963"/>
                  <a:pt x="5321907" y="1005331"/>
                  <a:pt x="5307044" y="1063288"/>
                </a:cubicBezTo>
                <a:cubicBezTo>
                  <a:pt x="5313332" y="1111028"/>
                  <a:pt x="5317096" y="1110140"/>
                  <a:pt x="5303837" y="1157176"/>
                </a:cubicBezTo>
                <a:cubicBezTo>
                  <a:pt x="5301103" y="1192124"/>
                  <a:pt x="5301884" y="1197232"/>
                  <a:pt x="5286494" y="1210776"/>
                </a:cubicBezTo>
                <a:lnTo>
                  <a:pt x="5282463" y="1301993"/>
                </a:lnTo>
                <a:lnTo>
                  <a:pt x="5252235" y="1360879"/>
                </a:lnTo>
                <a:lnTo>
                  <a:pt x="5244497" y="1404045"/>
                </a:lnTo>
                <a:lnTo>
                  <a:pt x="5223823" y="1429568"/>
                </a:lnTo>
                <a:lnTo>
                  <a:pt x="5224851" y="1430305"/>
                </a:lnTo>
                <a:cubicBezTo>
                  <a:pt x="5226697" y="1432466"/>
                  <a:pt x="5214738" y="1459891"/>
                  <a:pt x="5212394" y="1463304"/>
                </a:cubicBezTo>
                <a:cubicBezTo>
                  <a:pt x="5209912" y="1477394"/>
                  <a:pt x="5213027" y="1501295"/>
                  <a:pt x="5209958" y="1514846"/>
                </a:cubicBezTo>
                <a:lnTo>
                  <a:pt x="5206417" y="1519731"/>
                </a:lnTo>
                <a:lnTo>
                  <a:pt x="5206640" y="1519929"/>
                </a:lnTo>
                <a:cubicBezTo>
                  <a:pt x="5206490" y="1521210"/>
                  <a:pt x="5209710" y="1543635"/>
                  <a:pt x="5207632" y="1546022"/>
                </a:cubicBezTo>
                <a:lnTo>
                  <a:pt x="5212030" y="1578752"/>
                </a:lnTo>
                <a:cubicBezTo>
                  <a:pt x="5206147" y="1605585"/>
                  <a:pt x="5226381" y="1622803"/>
                  <a:pt x="5203533" y="1647555"/>
                </a:cubicBezTo>
                <a:cubicBezTo>
                  <a:pt x="5198128" y="1672675"/>
                  <a:pt x="5203213" y="1694404"/>
                  <a:pt x="5190877" y="1715685"/>
                </a:cubicBezTo>
                <a:cubicBezTo>
                  <a:pt x="5196815" y="1724301"/>
                  <a:pt x="5198098" y="1732435"/>
                  <a:pt x="5184235" y="1740358"/>
                </a:cubicBezTo>
                <a:cubicBezTo>
                  <a:pt x="5182625" y="1763793"/>
                  <a:pt x="5198368" y="1769422"/>
                  <a:pt x="5181475" y="1784314"/>
                </a:cubicBezTo>
                <a:cubicBezTo>
                  <a:pt x="5205987" y="1797417"/>
                  <a:pt x="5195246" y="1798221"/>
                  <a:pt x="5185845" y="1804434"/>
                </a:cubicBezTo>
                <a:lnTo>
                  <a:pt x="5185068" y="1805316"/>
                </a:lnTo>
                <a:lnTo>
                  <a:pt x="5188593" y="1807109"/>
                </a:lnTo>
                <a:lnTo>
                  <a:pt x="5185920" y="1821003"/>
                </a:lnTo>
                <a:lnTo>
                  <a:pt x="5183543" y="1824832"/>
                </a:lnTo>
                <a:cubicBezTo>
                  <a:pt x="5182284" y="1827468"/>
                  <a:pt x="5181937" y="1829219"/>
                  <a:pt x="5182235" y="1830429"/>
                </a:cubicBezTo>
                <a:lnTo>
                  <a:pt x="5182525" y="1830569"/>
                </a:lnTo>
                <a:lnTo>
                  <a:pt x="5180663" y="1835810"/>
                </a:lnTo>
                <a:cubicBezTo>
                  <a:pt x="5176779" y="1844665"/>
                  <a:pt x="5172297" y="1853278"/>
                  <a:pt x="5167452" y="1861483"/>
                </a:cubicBezTo>
                <a:cubicBezTo>
                  <a:pt x="5179827" y="1866643"/>
                  <a:pt x="5166788" y="1884999"/>
                  <a:pt x="5174266" y="1892417"/>
                </a:cubicBezTo>
                <a:lnTo>
                  <a:pt x="5189262" y="1895114"/>
                </a:lnTo>
                <a:lnTo>
                  <a:pt x="5187100" y="1899379"/>
                </a:lnTo>
                <a:lnTo>
                  <a:pt x="5180471" y="1907867"/>
                </a:lnTo>
                <a:cubicBezTo>
                  <a:pt x="5179609" y="1909162"/>
                  <a:pt x="5179647" y="1909994"/>
                  <a:pt x="5181361" y="1910265"/>
                </a:cubicBezTo>
                <a:cubicBezTo>
                  <a:pt x="5180995" y="1914884"/>
                  <a:pt x="5177893" y="1930292"/>
                  <a:pt x="5178268" y="1935584"/>
                </a:cubicBezTo>
                <a:lnTo>
                  <a:pt x="5183619" y="1942021"/>
                </a:lnTo>
                <a:lnTo>
                  <a:pt x="5184480" y="1945112"/>
                </a:lnTo>
                <a:lnTo>
                  <a:pt x="5172776" y="1961162"/>
                </a:lnTo>
                <a:lnTo>
                  <a:pt x="5168513" y="1969445"/>
                </a:lnTo>
                <a:lnTo>
                  <a:pt x="5126597" y="2024270"/>
                </a:lnTo>
                <a:lnTo>
                  <a:pt x="5119528" y="2107942"/>
                </a:lnTo>
                <a:cubicBezTo>
                  <a:pt x="5089290" y="2138038"/>
                  <a:pt x="5110415" y="2159228"/>
                  <a:pt x="5110356" y="2193455"/>
                </a:cubicBezTo>
                <a:cubicBezTo>
                  <a:pt x="5101302" y="2220953"/>
                  <a:pt x="5110381" y="2224200"/>
                  <a:pt x="5104992" y="2260088"/>
                </a:cubicBezTo>
                <a:cubicBezTo>
                  <a:pt x="5096504" y="2291744"/>
                  <a:pt x="5078225" y="2299003"/>
                  <a:pt x="5059439" y="2335735"/>
                </a:cubicBezTo>
                <a:cubicBezTo>
                  <a:pt x="5029465" y="2329020"/>
                  <a:pt x="5058046" y="2407546"/>
                  <a:pt x="5022061" y="2408995"/>
                </a:cubicBezTo>
                <a:cubicBezTo>
                  <a:pt x="5023289" y="2413465"/>
                  <a:pt x="5019654" y="2441580"/>
                  <a:pt x="5022253" y="2445869"/>
                </a:cubicBezTo>
                <a:cubicBezTo>
                  <a:pt x="5022440" y="2449625"/>
                  <a:pt x="5011241" y="2492743"/>
                  <a:pt x="5011426" y="2496499"/>
                </a:cubicBezTo>
                <a:lnTo>
                  <a:pt x="4994224" y="2549900"/>
                </a:lnTo>
                <a:cubicBezTo>
                  <a:pt x="4992353" y="2564757"/>
                  <a:pt x="4998952" y="2582253"/>
                  <a:pt x="4995245" y="2596456"/>
                </a:cubicBezTo>
                <a:lnTo>
                  <a:pt x="4988570" y="2606088"/>
                </a:lnTo>
                <a:cubicBezTo>
                  <a:pt x="4988504" y="2615842"/>
                  <a:pt x="4988436" y="2625597"/>
                  <a:pt x="4988371" y="2635351"/>
                </a:cubicBezTo>
                <a:lnTo>
                  <a:pt x="4983212" y="2665666"/>
                </a:lnTo>
                <a:lnTo>
                  <a:pt x="4968234" y="2715895"/>
                </a:lnTo>
                <a:lnTo>
                  <a:pt x="4975888" y="2725052"/>
                </a:lnTo>
                <a:lnTo>
                  <a:pt x="4980195" y="2726489"/>
                </a:lnTo>
                <a:lnTo>
                  <a:pt x="4976218" y="2740278"/>
                </a:lnTo>
                <a:lnTo>
                  <a:pt x="4980571" y="2751112"/>
                </a:lnTo>
                <a:lnTo>
                  <a:pt x="4973893" y="2760208"/>
                </a:lnTo>
                <a:lnTo>
                  <a:pt x="4979005" y="2790136"/>
                </a:lnTo>
                <a:lnTo>
                  <a:pt x="4986137" y="2804183"/>
                </a:lnTo>
                <a:cubicBezTo>
                  <a:pt x="4986150" y="2811409"/>
                  <a:pt x="4986162" y="2818634"/>
                  <a:pt x="4986175" y="2825860"/>
                </a:cubicBezTo>
                <a:cubicBezTo>
                  <a:pt x="4987474" y="2843788"/>
                  <a:pt x="4992871" y="2886513"/>
                  <a:pt x="4993936" y="2911749"/>
                </a:cubicBezTo>
                <a:cubicBezTo>
                  <a:pt x="4993313" y="2946689"/>
                  <a:pt x="4980300" y="2954448"/>
                  <a:pt x="4992563" y="2977278"/>
                </a:cubicBezTo>
                <a:cubicBezTo>
                  <a:pt x="4985688" y="2983455"/>
                  <a:pt x="4982051" y="2987749"/>
                  <a:pt x="4980516" y="2991092"/>
                </a:cubicBezTo>
                <a:cubicBezTo>
                  <a:pt x="4975910" y="3001119"/>
                  <a:pt x="4990216" y="3002537"/>
                  <a:pt x="4992801" y="3020247"/>
                </a:cubicBezTo>
                <a:cubicBezTo>
                  <a:pt x="4998517" y="3032637"/>
                  <a:pt x="5013148" y="3051512"/>
                  <a:pt x="5014805" y="3065434"/>
                </a:cubicBezTo>
                <a:cubicBezTo>
                  <a:pt x="4998836" y="3057428"/>
                  <a:pt x="5016840" y="3105196"/>
                  <a:pt x="5002733" y="3103777"/>
                </a:cubicBezTo>
                <a:cubicBezTo>
                  <a:pt x="5022381" y="3124610"/>
                  <a:pt x="4997365" y="3128169"/>
                  <a:pt x="5002941" y="3151828"/>
                </a:cubicBezTo>
                <a:cubicBezTo>
                  <a:pt x="5010264" y="3163902"/>
                  <a:pt x="5011356" y="3171780"/>
                  <a:pt x="5002883" y="3180546"/>
                </a:cubicBezTo>
                <a:cubicBezTo>
                  <a:pt x="5038586" y="3236545"/>
                  <a:pt x="5003723" y="3210316"/>
                  <a:pt x="5016711" y="3258677"/>
                </a:cubicBezTo>
                <a:lnTo>
                  <a:pt x="5017918" y="3262610"/>
                </a:lnTo>
                <a:lnTo>
                  <a:pt x="5011672" y="3277179"/>
                </a:lnTo>
                <a:lnTo>
                  <a:pt x="5009344" y="3278130"/>
                </a:lnTo>
                <a:lnTo>
                  <a:pt x="5026770" y="3325671"/>
                </a:lnTo>
                <a:lnTo>
                  <a:pt x="5024571" y="3332072"/>
                </a:lnTo>
                <a:lnTo>
                  <a:pt x="5041705" y="3362948"/>
                </a:lnTo>
                <a:lnTo>
                  <a:pt x="5047477" y="3378959"/>
                </a:lnTo>
                <a:lnTo>
                  <a:pt x="5060758" y="3407057"/>
                </a:lnTo>
                <a:lnTo>
                  <a:pt x="5058968" y="3409825"/>
                </a:lnTo>
                <a:lnTo>
                  <a:pt x="5062667" y="3415218"/>
                </a:lnTo>
                <a:lnTo>
                  <a:pt x="5060928" y="3419880"/>
                </a:lnTo>
                <a:lnTo>
                  <a:pt x="5062923" y="3424545"/>
                </a:lnTo>
                <a:cubicBezTo>
                  <a:pt x="5063537" y="3433967"/>
                  <a:pt x="5063494" y="3466028"/>
                  <a:pt x="5064623" y="3476412"/>
                </a:cubicBezTo>
                <a:lnTo>
                  <a:pt x="5069684" y="3486850"/>
                </a:lnTo>
                <a:lnTo>
                  <a:pt x="5063339" y="3496391"/>
                </a:lnTo>
                <a:lnTo>
                  <a:pt x="5070139" y="3531201"/>
                </a:lnTo>
                <a:lnTo>
                  <a:pt x="5079896" y="3542019"/>
                </a:lnTo>
                <a:lnTo>
                  <a:pt x="5087540" y="3552249"/>
                </a:lnTo>
                <a:lnTo>
                  <a:pt x="5087902" y="3553678"/>
                </a:lnTo>
                <a:lnTo>
                  <a:pt x="5091509" y="3568021"/>
                </a:lnTo>
                <a:lnTo>
                  <a:pt x="5091934" y="3569719"/>
                </a:lnTo>
                <a:lnTo>
                  <a:pt x="5089362" y="3586412"/>
                </a:lnTo>
                <a:lnTo>
                  <a:pt x="5092358" y="3597336"/>
                </a:lnTo>
                <a:lnTo>
                  <a:pt x="5084254" y="3606007"/>
                </a:lnTo>
                <a:cubicBezTo>
                  <a:pt x="5084262" y="3617747"/>
                  <a:pt x="5084273" y="3629488"/>
                  <a:pt x="5084281" y="3641228"/>
                </a:cubicBezTo>
                <a:lnTo>
                  <a:pt x="5091848" y="3653088"/>
                </a:lnTo>
                <a:lnTo>
                  <a:pt x="5097436" y="3664114"/>
                </a:lnTo>
                <a:cubicBezTo>
                  <a:pt x="5097463" y="3664599"/>
                  <a:pt x="5097491" y="3665084"/>
                  <a:pt x="5097518" y="3665569"/>
                </a:cubicBezTo>
                <a:cubicBezTo>
                  <a:pt x="5097915" y="3672776"/>
                  <a:pt x="5096966" y="3688591"/>
                  <a:pt x="5099829" y="3707357"/>
                </a:cubicBezTo>
                <a:cubicBezTo>
                  <a:pt x="5100505" y="3724716"/>
                  <a:pt x="5118078" y="3760234"/>
                  <a:pt x="5114696" y="3778166"/>
                </a:cubicBezTo>
                <a:cubicBezTo>
                  <a:pt x="5141627" y="3845122"/>
                  <a:pt x="5125427" y="3821305"/>
                  <a:pt x="5135379" y="3878222"/>
                </a:cubicBezTo>
                <a:cubicBezTo>
                  <a:pt x="5161519" y="3905047"/>
                  <a:pt x="5125417" y="4015047"/>
                  <a:pt x="5130138" y="4048117"/>
                </a:cubicBezTo>
                <a:cubicBezTo>
                  <a:pt x="5081804" y="4192084"/>
                  <a:pt x="5096262" y="4158987"/>
                  <a:pt x="5090040" y="4219510"/>
                </a:cubicBezTo>
                <a:cubicBezTo>
                  <a:pt x="5104553" y="4280033"/>
                  <a:pt x="5065380" y="4345686"/>
                  <a:pt x="5092812" y="4411258"/>
                </a:cubicBezTo>
                <a:cubicBezTo>
                  <a:pt x="5090630" y="4437329"/>
                  <a:pt x="5083878" y="4473140"/>
                  <a:pt x="5084599" y="4488531"/>
                </a:cubicBezTo>
                <a:cubicBezTo>
                  <a:pt x="5084423" y="4505410"/>
                  <a:pt x="5084248" y="4522289"/>
                  <a:pt x="5084072" y="4539168"/>
                </a:cubicBezTo>
                <a:cubicBezTo>
                  <a:pt x="5072114" y="4567830"/>
                  <a:pt x="5064305" y="4588197"/>
                  <a:pt x="5068936" y="4625153"/>
                </a:cubicBezTo>
                <a:cubicBezTo>
                  <a:pt x="5077433" y="4662889"/>
                  <a:pt x="5065899" y="4679357"/>
                  <a:pt x="5059114" y="4733115"/>
                </a:cubicBezTo>
                <a:cubicBezTo>
                  <a:pt x="5068687" y="4752352"/>
                  <a:pt x="5055370" y="4832308"/>
                  <a:pt x="5037209" y="4844323"/>
                </a:cubicBezTo>
                <a:cubicBezTo>
                  <a:pt x="5033444" y="4857054"/>
                  <a:pt x="5040194" y="4871554"/>
                  <a:pt x="5020638" y="4877992"/>
                </a:cubicBezTo>
                <a:cubicBezTo>
                  <a:pt x="4997151" y="4888353"/>
                  <a:pt x="5034418" y="4931200"/>
                  <a:pt x="5006413" y="4925805"/>
                </a:cubicBezTo>
                <a:cubicBezTo>
                  <a:pt x="5031964" y="4956261"/>
                  <a:pt x="4982840" y="4982633"/>
                  <a:pt x="4971037" y="5009272"/>
                </a:cubicBezTo>
                <a:cubicBezTo>
                  <a:pt x="4973259" y="5034036"/>
                  <a:pt x="4968375" y="5053859"/>
                  <a:pt x="4963105" y="5111369"/>
                </a:cubicBezTo>
                <a:cubicBezTo>
                  <a:pt x="4973224" y="5141336"/>
                  <a:pt x="4937413" y="5161742"/>
                  <a:pt x="4976341" y="5210876"/>
                </a:cubicBezTo>
                <a:cubicBezTo>
                  <a:pt x="4972455" y="5212581"/>
                  <a:pt x="4977054" y="5227501"/>
                  <a:pt x="4980617" y="5269726"/>
                </a:cubicBezTo>
                <a:cubicBezTo>
                  <a:pt x="4984182" y="5311951"/>
                  <a:pt x="4990390" y="5400671"/>
                  <a:pt x="4997733" y="5464225"/>
                </a:cubicBezTo>
                <a:cubicBezTo>
                  <a:pt x="5001765" y="5536542"/>
                  <a:pt x="4990225" y="5517959"/>
                  <a:pt x="5001400" y="5594585"/>
                </a:cubicBezTo>
                <a:cubicBezTo>
                  <a:pt x="4999908" y="5619318"/>
                  <a:pt x="4974042" y="5647975"/>
                  <a:pt x="4983700" y="5667896"/>
                </a:cubicBezTo>
                <a:cubicBezTo>
                  <a:pt x="4976834" y="5696311"/>
                  <a:pt x="4975579" y="5738356"/>
                  <a:pt x="4968506" y="5769225"/>
                </a:cubicBezTo>
                <a:cubicBezTo>
                  <a:pt x="4968926" y="5787258"/>
                  <a:pt x="4969344" y="5805291"/>
                  <a:pt x="4969765" y="5823324"/>
                </a:cubicBezTo>
                <a:cubicBezTo>
                  <a:pt x="4966122" y="5853058"/>
                  <a:pt x="4965608" y="5838948"/>
                  <a:pt x="4966129" y="5862699"/>
                </a:cubicBezTo>
                <a:lnTo>
                  <a:pt x="4970695" y="5906467"/>
                </a:lnTo>
                <a:lnTo>
                  <a:pt x="4991568" y="5939847"/>
                </a:lnTo>
                <a:cubicBezTo>
                  <a:pt x="4998848" y="5955713"/>
                  <a:pt x="4974731" y="5940131"/>
                  <a:pt x="4986815" y="5973994"/>
                </a:cubicBezTo>
                <a:cubicBezTo>
                  <a:pt x="4961187" y="5997051"/>
                  <a:pt x="4983444" y="6032039"/>
                  <a:pt x="4987776" y="6089693"/>
                </a:cubicBezTo>
                <a:lnTo>
                  <a:pt x="4991621" y="6224938"/>
                </a:lnTo>
                <a:cubicBezTo>
                  <a:pt x="4988442" y="6270972"/>
                  <a:pt x="5008962" y="6317522"/>
                  <a:pt x="5017157" y="6370251"/>
                </a:cubicBezTo>
                <a:cubicBezTo>
                  <a:pt x="5025353" y="6422980"/>
                  <a:pt x="5039938" y="6490855"/>
                  <a:pt x="5040797" y="6541313"/>
                </a:cubicBezTo>
                <a:cubicBezTo>
                  <a:pt x="5039898" y="6576319"/>
                  <a:pt x="5031912" y="6591883"/>
                  <a:pt x="5045375" y="6640957"/>
                </a:cubicBezTo>
                <a:cubicBezTo>
                  <a:pt x="5057505" y="6669536"/>
                  <a:pt x="5052276" y="6675394"/>
                  <a:pt x="5058442" y="6705297"/>
                </a:cubicBezTo>
                <a:cubicBezTo>
                  <a:pt x="5057367" y="6727133"/>
                  <a:pt x="5067901" y="6732087"/>
                  <a:pt x="5071125" y="6759582"/>
                </a:cubicBezTo>
                <a:cubicBezTo>
                  <a:pt x="5055614" y="6796071"/>
                  <a:pt x="5051656" y="6769544"/>
                  <a:pt x="5069172" y="6817746"/>
                </a:cubicBezTo>
                <a:cubicBezTo>
                  <a:pt x="5060956" y="6828354"/>
                  <a:pt x="5064525" y="6836369"/>
                  <a:pt x="5072322" y="6843646"/>
                </a:cubicBezTo>
                <a:lnTo>
                  <a:pt x="5091388" y="6857998"/>
                </a:lnTo>
                <a:lnTo>
                  <a:pt x="6096000" y="6857998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8197" name="Title 2">
            <a:extLst>
              <a:ext uri="{FF2B5EF4-FFF2-40B4-BE49-F238E27FC236}">
                <a16:creationId xmlns:a16="http://schemas.microsoft.com/office/drawing/2014/main" id="{0B1D4F27-673E-8A01-BD5B-6375030152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77691" y="178850"/>
            <a:ext cx="3739341" cy="133083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What is Shear ?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257712A9-E77E-4829-B1B7-05749BF15A34}"/>
              </a:ext>
            </a:extLst>
          </p:cNvPr>
          <p:cNvSpPr txBox="1">
            <a:spLocks noChangeArrowheads="1"/>
          </p:cNvSpPr>
          <p:nvPr/>
        </p:nvSpPr>
        <p:spPr>
          <a:xfrm>
            <a:off x="2362200" y="1757363"/>
            <a:ext cx="6985000" cy="21336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 panose="020B0600070205080204" pitchFamily="34" charset="-128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 panose="020B0600070205080204" pitchFamily="34" charset="-128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 panose="020B0600070205080204" pitchFamily="34" charset="-12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10D462-7C3C-FEF6-06BF-CBEAE18F79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660" y="1509689"/>
            <a:ext cx="4187654" cy="3447976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AC4770-A7BE-456F-88D9-A9B34D2FD749}"/>
              </a:ext>
            </a:extLst>
          </p:cNvPr>
          <p:cNvSpPr txBox="1">
            <a:spLocks/>
          </p:cNvSpPr>
          <p:nvPr/>
        </p:nvSpPr>
        <p:spPr>
          <a:xfrm>
            <a:off x="5914310" y="1757363"/>
            <a:ext cx="4876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Shear is the mechanical force that acts on an area of the skin in a directional parallel to the body's surface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Affected by the amount of pressure exerted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Shearing forces cause one layer of tissue to move in relation to one or more of the other layers</a:t>
            </a:r>
          </a:p>
        </p:txBody>
      </p:sp>
    </p:spTree>
    <p:extLst>
      <p:ext uri="{BB962C8B-B14F-4D97-AF65-F5344CB8AC3E}">
        <p14:creationId xmlns:p14="http://schemas.microsoft.com/office/powerpoint/2010/main" val="12861672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31BAD53-4E89-4F62-BBB7-26359763E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2756DA2-40EB-4C6F-B962-5822FFB54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53438" cy="6858000"/>
          </a:xfrm>
          <a:custGeom>
            <a:avLst/>
            <a:gdLst>
              <a:gd name="connsiteX0" fmla="*/ 0 w 6096000"/>
              <a:gd name="connsiteY0" fmla="*/ 0 h 6858000"/>
              <a:gd name="connsiteX1" fmla="*/ 5567517 w 6096000"/>
              <a:gd name="connsiteY1" fmla="*/ 0 h 6858000"/>
              <a:gd name="connsiteX2" fmla="*/ 5566938 w 6096000"/>
              <a:gd name="connsiteY2" fmla="*/ 1705 h 6858000"/>
              <a:gd name="connsiteX3" fmla="*/ 5551594 w 6096000"/>
              <a:gd name="connsiteY3" fmla="*/ 17287 h 6858000"/>
              <a:gd name="connsiteX4" fmla="*/ 5545641 w 6096000"/>
              <a:gd name="connsiteY4" fmla="*/ 130336 h 6858000"/>
              <a:gd name="connsiteX5" fmla="*/ 5538289 w 6096000"/>
              <a:gd name="connsiteY5" fmla="*/ 187093 h 6858000"/>
              <a:gd name="connsiteX6" fmla="*/ 5545790 w 6096000"/>
              <a:gd name="connsiteY6" fmla="*/ 265704 h 6858000"/>
              <a:gd name="connsiteX7" fmla="*/ 5542313 w 6096000"/>
              <a:gd name="connsiteY7" fmla="*/ 354566 h 6858000"/>
              <a:gd name="connsiteX8" fmla="*/ 5524126 w 6096000"/>
              <a:gd name="connsiteY8" fmla="*/ 472000 h 6858000"/>
              <a:gd name="connsiteX9" fmla="*/ 5522170 w 6096000"/>
              <a:gd name="connsiteY9" fmla="*/ 473782 h 6858000"/>
              <a:gd name="connsiteX10" fmla="*/ 5521798 w 6096000"/>
              <a:gd name="connsiteY10" fmla="*/ 491380 h 6858000"/>
              <a:gd name="connsiteX11" fmla="*/ 5536419 w 6096000"/>
              <a:gd name="connsiteY11" fmla="*/ 531675 h 6858000"/>
              <a:gd name="connsiteX12" fmla="*/ 5533435 w 6096000"/>
              <a:gd name="connsiteY12" fmla="*/ 536015 h 6858000"/>
              <a:gd name="connsiteX13" fmla="*/ 5538088 w 6096000"/>
              <a:gd name="connsiteY13" fmla="*/ 572092 h 6858000"/>
              <a:gd name="connsiteX14" fmla="*/ 5536061 w 6096000"/>
              <a:gd name="connsiteY14" fmla="*/ 572511 h 6858000"/>
              <a:gd name="connsiteX15" fmla="*/ 5528218 w 6096000"/>
              <a:gd name="connsiteY15" fmla="*/ 582332 h 6858000"/>
              <a:gd name="connsiteX16" fmla="*/ 5518011 w 6096000"/>
              <a:gd name="connsiteY16" fmla="*/ 601285 h 6858000"/>
              <a:gd name="connsiteX17" fmla="*/ 5473174 w 6096000"/>
              <a:gd name="connsiteY17" fmla="*/ 681608 h 6858000"/>
              <a:gd name="connsiteX18" fmla="*/ 5472963 w 6096000"/>
              <a:gd name="connsiteY18" fmla="*/ 689151 h 6858000"/>
              <a:gd name="connsiteX19" fmla="*/ 5472485 w 6096000"/>
              <a:gd name="connsiteY19" fmla="*/ 689289 h 6858000"/>
              <a:gd name="connsiteX20" fmla="*/ 5471326 w 6096000"/>
              <a:gd name="connsiteY20" fmla="*/ 697222 h 6858000"/>
              <a:gd name="connsiteX21" fmla="*/ 5472164 w 6096000"/>
              <a:gd name="connsiteY21" fmla="*/ 717531 h 6858000"/>
              <a:gd name="connsiteX22" fmla="*/ 5468891 w 6096000"/>
              <a:gd name="connsiteY22" fmla="*/ 722494 h 6858000"/>
              <a:gd name="connsiteX23" fmla="*/ 5463081 w 6096000"/>
              <a:gd name="connsiteY23" fmla="*/ 724368 h 6858000"/>
              <a:gd name="connsiteX24" fmla="*/ 5446981 w 6096000"/>
              <a:gd name="connsiteY24" fmla="*/ 752692 h 6858000"/>
              <a:gd name="connsiteX25" fmla="*/ 5417190 w 6096000"/>
              <a:gd name="connsiteY25" fmla="*/ 816346 h 6858000"/>
              <a:gd name="connsiteX26" fmla="*/ 5388958 w 6096000"/>
              <a:gd name="connsiteY26" fmla="*/ 889417 h 6858000"/>
              <a:gd name="connsiteX27" fmla="*/ 5307044 w 6096000"/>
              <a:gd name="connsiteY27" fmla="*/ 1063288 h 6858000"/>
              <a:gd name="connsiteX28" fmla="*/ 5303837 w 6096000"/>
              <a:gd name="connsiteY28" fmla="*/ 1157176 h 6858000"/>
              <a:gd name="connsiteX29" fmla="*/ 5286494 w 6096000"/>
              <a:gd name="connsiteY29" fmla="*/ 1210776 h 6858000"/>
              <a:gd name="connsiteX30" fmla="*/ 5282463 w 6096000"/>
              <a:gd name="connsiteY30" fmla="*/ 1301993 h 6858000"/>
              <a:gd name="connsiteX31" fmla="*/ 5252235 w 6096000"/>
              <a:gd name="connsiteY31" fmla="*/ 1360879 h 6858000"/>
              <a:gd name="connsiteX32" fmla="*/ 5244497 w 6096000"/>
              <a:gd name="connsiteY32" fmla="*/ 1404045 h 6858000"/>
              <a:gd name="connsiteX33" fmla="*/ 5223823 w 6096000"/>
              <a:gd name="connsiteY33" fmla="*/ 1429568 h 6858000"/>
              <a:gd name="connsiteX34" fmla="*/ 5224851 w 6096000"/>
              <a:gd name="connsiteY34" fmla="*/ 1430305 h 6858000"/>
              <a:gd name="connsiteX35" fmla="*/ 5212394 w 6096000"/>
              <a:gd name="connsiteY35" fmla="*/ 1463304 h 6858000"/>
              <a:gd name="connsiteX36" fmla="*/ 5209958 w 6096000"/>
              <a:gd name="connsiteY36" fmla="*/ 1514846 h 6858000"/>
              <a:gd name="connsiteX37" fmla="*/ 5206417 w 6096000"/>
              <a:gd name="connsiteY37" fmla="*/ 1519731 h 6858000"/>
              <a:gd name="connsiteX38" fmla="*/ 5206640 w 6096000"/>
              <a:gd name="connsiteY38" fmla="*/ 1519929 h 6858000"/>
              <a:gd name="connsiteX39" fmla="*/ 5207632 w 6096000"/>
              <a:gd name="connsiteY39" fmla="*/ 1546022 h 6858000"/>
              <a:gd name="connsiteX40" fmla="*/ 5212030 w 6096000"/>
              <a:gd name="connsiteY40" fmla="*/ 1578752 h 6858000"/>
              <a:gd name="connsiteX41" fmla="*/ 5203533 w 6096000"/>
              <a:gd name="connsiteY41" fmla="*/ 1647555 h 6858000"/>
              <a:gd name="connsiteX42" fmla="*/ 5190877 w 6096000"/>
              <a:gd name="connsiteY42" fmla="*/ 1715685 h 6858000"/>
              <a:gd name="connsiteX43" fmla="*/ 5184235 w 6096000"/>
              <a:gd name="connsiteY43" fmla="*/ 1740358 h 6858000"/>
              <a:gd name="connsiteX44" fmla="*/ 5181475 w 6096000"/>
              <a:gd name="connsiteY44" fmla="*/ 1784314 h 6858000"/>
              <a:gd name="connsiteX45" fmla="*/ 5185845 w 6096000"/>
              <a:gd name="connsiteY45" fmla="*/ 1804434 h 6858000"/>
              <a:gd name="connsiteX46" fmla="*/ 5185068 w 6096000"/>
              <a:gd name="connsiteY46" fmla="*/ 1805316 h 6858000"/>
              <a:gd name="connsiteX47" fmla="*/ 5188593 w 6096000"/>
              <a:gd name="connsiteY47" fmla="*/ 1807109 h 6858000"/>
              <a:gd name="connsiteX48" fmla="*/ 5185920 w 6096000"/>
              <a:gd name="connsiteY48" fmla="*/ 1821003 h 6858000"/>
              <a:gd name="connsiteX49" fmla="*/ 5183543 w 6096000"/>
              <a:gd name="connsiteY49" fmla="*/ 1824832 h 6858000"/>
              <a:gd name="connsiteX50" fmla="*/ 5182235 w 6096000"/>
              <a:gd name="connsiteY50" fmla="*/ 1830429 h 6858000"/>
              <a:gd name="connsiteX51" fmla="*/ 5182525 w 6096000"/>
              <a:gd name="connsiteY51" fmla="*/ 1830569 h 6858000"/>
              <a:gd name="connsiteX52" fmla="*/ 5180663 w 6096000"/>
              <a:gd name="connsiteY52" fmla="*/ 1835810 h 6858000"/>
              <a:gd name="connsiteX53" fmla="*/ 5167452 w 6096000"/>
              <a:gd name="connsiteY53" fmla="*/ 1861483 h 6858000"/>
              <a:gd name="connsiteX54" fmla="*/ 5174266 w 6096000"/>
              <a:gd name="connsiteY54" fmla="*/ 1892417 h 6858000"/>
              <a:gd name="connsiteX55" fmla="*/ 5189262 w 6096000"/>
              <a:gd name="connsiteY55" fmla="*/ 1895114 h 6858000"/>
              <a:gd name="connsiteX56" fmla="*/ 5187100 w 6096000"/>
              <a:gd name="connsiteY56" fmla="*/ 1899379 h 6858000"/>
              <a:gd name="connsiteX57" fmla="*/ 5180471 w 6096000"/>
              <a:gd name="connsiteY57" fmla="*/ 1907867 h 6858000"/>
              <a:gd name="connsiteX58" fmla="*/ 5181361 w 6096000"/>
              <a:gd name="connsiteY58" fmla="*/ 1910265 h 6858000"/>
              <a:gd name="connsiteX59" fmla="*/ 5178268 w 6096000"/>
              <a:gd name="connsiteY59" fmla="*/ 1935584 h 6858000"/>
              <a:gd name="connsiteX60" fmla="*/ 5183619 w 6096000"/>
              <a:gd name="connsiteY60" fmla="*/ 1942021 h 6858000"/>
              <a:gd name="connsiteX61" fmla="*/ 5184480 w 6096000"/>
              <a:gd name="connsiteY61" fmla="*/ 1945112 h 6858000"/>
              <a:gd name="connsiteX62" fmla="*/ 5172776 w 6096000"/>
              <a:gd name="connsiteY62" fmla="*/ 1961162 h 6858000"/>
              <a:gd name="connsiteX63" fmla="*/ 5168513 w 6096000"/>
              <a:gd name="connsiteY63" fmla="*/ 1969445 h 6858000"/>
              <a:gd name="connsiteX64" fmla="*/ 5126597 w 6096000"/>
              <a:gd name="connsiteY64" fmla="*/ 2024270 h 6858000"/>
              <a:gd name="connsiteX65" fmla="*/ 5119528 w 6096000"/>
              <a:gd name="connsiteY65" fmla="*/ 2107942 h 6858000"/>
              <a:gd name="connsiteX66" fmla="*/ 5110356 w 6096000"/>
              <a:gd name="connsiteY66" fmla="*/ 2193455 h 6858000"/>
              <a:gd name="connsiteX67" fmla="*/ 5104992 w 6096000"/>
              <a:gd name="connsiteY67" fmla="*/ 2260088 h 6858000"/>
              <a:gd name="connsiteX68" fmla="*/ 5059439 w 6096000"/>
              <a:gd name="connsiteY68" fmla="*/ 2335735 h 6858000"/>
              <a:gd name="connsiteX69" fmla="*/ 5022061 w 6096000"/>
              <a:gd name="connsiteY69" fmla="*/ 2408995 h 6858000"/>
              <a:gd name="connsiteX70" fmla="*/ 5022253 w 6096000"/>
              <a:gd name="connsiteY70" fmla="*/ 2445869 h 6858000"/>
              <a:gd name="connsiteX71" fmla="*/ 5011426 w 6096000"/>
              <a:gd name="connsiteY71" fmla="*/ 2496499 h 6858000"/>
              <a:gd name="connsiteX72" fmla="*/ 4994224 w 6096000"/>
              <a:gd name="connsiteY72" fmla="*/ 2549900 h 6858000"/>
              <a:gd name="connsiteX73" fmla="*/ 4995245 w 6096000"/>
              <a:gd name="connsiteY73" fmla="*/ 2596456 h 6858000"/>
              <a:gd name="connsiteX74" fmla="*/ 4988570 w 6096000"/>
              <a:gd name="connsiteY74" fmla="*/ 2606088 h 6858000"/>
              <a:gd name="connsiteX75" fmla="*/ 4988371 w 6096000"/>
              <a:gd name="connsiteY75" fmla="*/ 2635351 h 6858000"/>
              <a:gd name="connsiteX76" fmla="*/ 4983212 w 6096000"/>
              <a:gd name="connsiteY76" fmla="*/ 2665666 h 6858000"/>
              <a:gd name="connsiteX77" fmla="*/ 4968234 w 6096000"/>
              <a:gd name="connsiteY77" fmla="*/ 2715895 h 6858000"/>
              <a:gd name="connsiteX78" fmla="*/ 4975888 w 6096000"/>
              <a:gd name="connsiteY78" fmla="*/ 2725052 h 6858000"/>
              <a:gd name="connsiteX79" fmla="*/ 4980195 w 6096000"/>
              <a:gd name="connsiteY79" fmla="*/ 2726489 h 6858000"/>
              <a:gd name="connsiteX80" fmla="*/ 4976218 w 6096000"/>
              <a:gd name="connsiteY80" fmla="*/ 2740278 h 6858000"/>
              <a:gd name="connsiteX81" fmla="*/ 4980571 w 6096000"/>
              <a:gd name="connsiteY81" fmla="*/ 2751112 h 6858000"/>
              <a:gd name="connsiteX82" fmla="*/ 4973893 w 6096000"/>
              <a:gd name="connsiteY82" fmla="*/ 2760208 h 6858000"/>
              <a:gd name="connsiteX83" fmla="*/ 4979005 w 6096000"/>
              <a:gd name="connsiteY83" fmla="*/ 2790136 h 6858000"/>
              <a:gd name="connsiteX84" fmla="*/ 4986137 w 6096000"/>
              <a:gd name="connsiteY84" fmla="*/ 2804183 h 6858000"/>
              <a:gd name="connsiteX85" fmla="*/ 4986175 w 6096000"/>
              <a:gd name="connsiteY85" fmla="*/ 2825860 h 6858000"/>
              <a:gd name="connsiteX86" fmla="*/ 4993936 w 6096000"/>
              <a:gd name="connsiteY86" fmla="*/ 2911749 h 6858000"/>
              <a:gd name="connsiteX87" fmla="*/ 4992563 w 6096000"/>
              <a:gd name="connsiteY87" fmla="*/ 2977278 h 6858000"/>
              <a:gd name="connsiteX88" fmla="*/ 4980516 w 6096000"/>
              <a:gd name="connsiteY88" fmla="*/ 2991092 h 6858000"/>
              <a:gd name="connsiteX89" fmla="*/ 4992801 w 6096000"/>
              <a:gd name="connsiteY89" fmla="*/ 3020247 h 6858000"/>
              <a:gd name="connsiteX90" fmla="*/ 5014805 w 6096000"/>
              <a:gd name="connsiteY90" fmla="*/ 3065434 h 6858000"/>
              <a:gd name="connsiteX91" fmla="*/ 5002733 w 6096000"/>
              <a:gd name="connsiteY91" fmla="*/ 3103777 h 6858000"/>
              <a:gd name="connsiteX92" fmla="*/ 5002941 w 6096000"/>
              <a:gd name="connsiteY92" fmla="*/ 3151828 h 6858000"/>
              <a:gd name="connsiteX93" fmla="*/ 5002883 w 6096000"/>
              <a:gd name="connsiteY93" fmla="*/ 3180546 h 6858000"/>
              <a:gd name="connsiteX94" fmla="*/ 5016711 w 6096000"/>
              <a:gd name="connsiteY94" fmla="*/ 3258677 h 6858000"/>
              <a:gd name="connsiteX95" fmla="*/ 5017918 w 6096000"/>
              <a:gd name="connsiteY95" fmla="*/ 3262610 h 6858000"/>
              <a:gd name="connsiteX96" fmla="*/ 5011672 w 6096000"/>
              <a:gd name="connsiteY96" fmla="*/ 3277179 h 6858000"/>
              <a:gd name="connsiteX97" fmla="*/ 5009344 w 6096000"/>
              <a:gd name="connsiteY97" fmla="*/ 3278130 h 6858000"/>
              <a:gd name="connsiteX98" fmla="*/ 5026770 w 6096000"/>
              <a:gd name="connsiteY98" fmla="*/ 3325671 h 6858000"/>
              <a:gd name="connsiteX99" fmla="*/ 5024571 w 6096000"/>
              <a:gd name="connsiteY99" fmla="*/ 3332072 h 6858000"/>
              <a:gd name="connsiteX100" fmla="*/ 5041705 w 6096000"/>
              <a:gd name="connsiteY100" fmla="*/ 3362948 h 6858000"/>
              <a:gd name="connsiteX101" fmla="*/ 5047477 w 6096000"/>
              <a:gd name="connsiteY101" fmla="*/ 3378959 h 6858000"/>
              <a:gd name="connsiteX102" fmla="*/ 5060758 w 6096000"/>
              <a:gd name="connsiteY102" fmla="*/ 3407057 h 6858000"/>
              <a:gd name="connsiteX103" fmla="*/ 5058968 w 6096000"/>
              <a:gd name="connsiteY103" fmla="*/ 3409825 h 6858000"/>
              <a:gd name="connsiteX104" fmla="*/ 5062667 w 6096000"/>
              <a:gd name="connsiteY104" fmla="*/ 3415218 h 6858000"/>
              <a:gd name="connsiteX105" fmla="*/ 5060928 w 6096000"/>
              <a:gd name="connsiteY105" fmla="*/ 3419880 h 6858000"/>
              <a:gd name="connsiteX106" fmla="*/ 5062923 w 6096000"/>
              <a:gd name="connsiteY106" fmla="*/ 3424545 h 6858000"/>
              <a:gd name="connsiteX107" fmla="*/ 5064623 w 6096000"/>
              <a:gd name="connsiteY107" fmla="*/ 3476412 h 6858000"/>
              <a:gd name="connsiteX108" fmla="*/ 5069684 w 6096000"/>
              <a:gd name="connsiteY108" fmla="*/ 3486850 h 6858000"/>
              <a:gd name="connsiteX109" fmla="*/ 5063339 w 6096000"/>
              <a:gd name="connsiteY109" fmla="*/ 3496391 h 6858000"/>
              <a:gd name="connsiteX110" fmla="*/ 5070139 w 6096000"/>
              <a:gd name="connsiteY110" fmla="*/ 3531201 h 6858000"/>
              <a:gd name="connsiteX111" fmla="*/ 5079896 w 6096000"/>
              <a:gd name="connsiteY111" fmla="*/ 3542019 h 6858000"/>
              <a:gd name="connsiteX112" fmla="*/ 5087540 w 6096000"/>
              <a:gd name="connsiteY112" fmla="*/ 3552249 h 6858000"/>
              <a:gd name="connsiteX113" fmla="*/ 5087902 w 6096000"/>
              <a:gd name="connsiteY113" fmla="*/ 3553678 h 6858000"/>
              <a:gd name="connsiteX114" fmla="*/ 5091509 w 6096000"/>
              <a:gd name="connsiteY114" fmla="*/ 3568021 h 6858000"/>
              <a:gd name="connsiteX115" fmla="*/ 5091934 w 6096000"/>
              <a:gd name="connsiteY115" fmla="*/ 3569719 h 6858000"/>
              <a:gd name="connsiteX116" fmla="*/ 5089362 w 6096000"/>
              <a:gd name="connsiteY116" fmla="*/ 3586412 h 6858000"/>
              <a:gd name="connsiteX117" fmla="*/ 5092358 w 6096000"/>
              <a:gd name="connsiteY117" fmla="*/ 3597336 h 6858000"/>
              <a:gd name="connsiteX118" fmla="*/ 5084254 w 6096000"/>
              <a:gd name="connsiteY118" fmla="*/ 3606007 h 6858000"/>
              <a:gd name="connsiteX119" fmla="*/ 5084281 w 6096000"/>
              <a:gd name="connsiteY119" fmla="*/ 3641228 h 6858000"/>
              <a:gd name="connsiteX120" fmla="*/ 5091848 w 6096000"/>
              <a:gd name="connsiteY120" fmla="*/ 3653088 h 6858000"/>
              <a:gd name="connsiteX121" fmla="*/ 5097436 w 6096000"/>
              <a:gd name="connsiteY121" fmla="*/ 3664114 h 6858000"/>
              <a:gd name="connsiteX122" fmla="*/ 5097518 w 6096000"/>
              <a:gd name="connsiteY122" fmla="*/ 3665569 h 6858000"/>
              <a:gd name="connsiteX123" fmla="*/ 5099829 w 6096000"/>
              <a:gd name="connsiteY123" fmla="*/ 3707357 h 6858000"/>
              <a:gd name="connsiteX124" fmla="*/ 5114696 w 6096000"/>
              <a:gd name="connsiteY124" fmla="*/ 3778166 h 6858000"/>
              <a:gd name="connsiteX125" fmla="*/ 5135379 w 6096000"/>
              <a:gd name="connsiteY125" fmla="*/ 3878222 h 6858000"/>
              <a:gd name="connsiteX126" fmla="*/ 5130138 w 6096000"/>
              <a:gd name="connsiteY126" fmla="*/ 4048117 h 6858000"/>
              <a:gd name="connsiteX127" fmla="*/ 5090040 w 6096000"/>
              <a:gd name="connsiteY127" fmla="*/ 4219510 h 6858000"/>
              <a:gd name="connsiteX128" fmla="*/ 5092812 w 6096000"/>
              <a:gd name="connsiteY128" fmla="*/ 4411258 h 6858000"/>
              <a:gd name="connsiteX129" fmla="*/ 5084599 w 6096000"/>
              <a:gd name="connsiteY129" fmla="*/ 4488531 h 6858000"/>
              <a:gd name="connsiteX130" fmla="*/ 5084072 w 6096000"/>
              <a:gd name="connsiteY130" fmla="*/ 4539168 h 6858000"/>
              <a:gd name="connsiteX131" fmla="*/ 5068936 w 6096000"/>
              <a:gd name="connsiteY131" fmla="*/ 4625153 h 6858000"/>
              <a:gd name="connsiteX132" fmla="*/ 5059114 w 6096000"/>
              <a:gd name="connsiteY132" fmla="*/ 4733115 h 6858000"/>
              <a:gd name="connsiteX133" fmla="*/ 5037209 w 6096000"/>
              <a:gd name="connsiteY133" fmla="*/ 4844323 h 6858000"/>
              <a:gd name="connsiteX134" fmla="*/ 5020638 w 6096000"/>
              <a:gd name="connsiteY134" fmla="*/ 4877992 h 6858000"/>
              <a:gd name="connsiteX135" fmla="*/ 5006413 w 6096000"/>
              <a:gd name="connsiteY135" fmla="*/ 4925805 h 6858000"/>
              <a:gd name="connsiteX136" fmla="*/ 4971037 w 6096000"/>
              <a:gd name="connsiteY136" fmla="*/ 5009272 h 6858000"/>
              <a:gd name="connsiteX137" fmla="*/ 4963105 w 6096000"/>
              <a:gd name="connsiteY137" fmla="*/ 5111369 h 6858000"/>
              <a:gd name="connsiteX138" fmla="*/ 4976341 w 6096000"/>
              <a:gd name="connsiteY138" fmla="*/ 5210876 h 6858000"/>
              <a:gd name="connsiteX139" fmla="*/ 4980617 w 6096000"/>
              <a:gd name="connsiteY139" fmla="*/ 5269726 h 6858000"/>
              <a:gd name="connsiteX140" fmla="*/ 4997733 w 6096000"/>
              <a:gd name="connsiteY140" fmla="*/ 5464225 h 6858000"/>
              <a:gd name="connsiteX141" fmla="*/ 5001400 w 6096000"/>
              <a:gd name="connsiteY141" fmla="*/ 5594585 h 6858000"/>
              <a:gd name="connsiteX142" fmla="*/ 4983700 w 6096000"/>
              <a:gd name="connsiteY142" fmla="*/ 5667896 h 6858000"/>
              <a:gd name="connsiteX143" fmla="*/ 4968506 w 6096000"/>
              <a:gd name="connsiteY143" fmla="*/ 5769225 h 6858000"/>
              <a:gd name="connsiteX144" fmla="*/ 4969765 w 6096000"/>
              <a:gd name="connsiteY144" fmla="*/ 5823324 h 6858000"/>
              <a:gd name="connsiteX145" fmla="*/ 4966129 w 6096000"/>
              <a:gd name="connsiteY145" fmla="*/ 5862699 h 6858000"/>
              <a:gd name="connsiteX146" fmla="*/ 4970695 w 6096000"/>
              <a:gd name="connsiteY146" fmla="*/ 5906467 h 6858000"/>
              <a:gd name="connsiteX147" fmla="*/ 4991568 w 6096000"/>
              <a:gd name="connsiteY147" fmla="*/ 5939847 h 6858000"/>
              <a:gd name="connsiteX148" fmla="*/ 4986815 w 6096000"/>
              <a:gd name="connsiteY148" fmla="*/ 5973994 h 6858000"/>
              <a:gd name="connsiteX149" fmla="*/ 4987776 w 6096000"/>
              <a:gd name="connsiteY149" fmla="*/ 6089693 h 6858000"/>
              <a:gd name="connsiteX150" fmla="*/ 4991621 w 6096000"/>
              <a:gd name="connsiteY150" fmla="*/ 6224938 h 6858000"/>
              <a:gd name="connsiteX151" fmla="*/ 5017157 w 6096000"/>
              <a:gd name="connsiteY151" fmla="*/ 6370251 h 6858000"/>
              <a:gd name="connsiteX152" fmla="*/ 5040797 w 6096000"/>
              <a:gd name="connsiteY152" fmla="*/ 6541313 h 6858000"/>
              <a:gd name="connsiteX153" fmla="*/ 5045375 w 6096000"/>
              <a:gd name="connsiteY153" fmla="*/ 6640957 h 6858000"/>
              <a:gd name="connsiteX154" fmla="*/ 5058442 w 6096000"/>
              <a:gd name="connsiteY154" fmla="*/ 6705297 h 6858000"/>
              <a:gd name="connsiteX155" fmla="*/ 5071125 w 6096000"/>
              <a:gd name="connsiteY155" fmla="*/ 6759582 h 6858000"/>
              <a:gd name="connsiteX156" fmla="*/ 5069172 w 6096000"/>
              <a:gd name="connsiteY156" fmla="*/ 6817746 h 6858000"/>
              <a:gd name="connsiteX157" fmla="*/ 5072322 w 6096000"/>
              <a:gd name="connsiteY157" fmla="*/ 6843646 h 6858000"/>
              <a:gd name="connsiteX158" fmla="*/ 5091388 w 6096000"/>
              <a:gd name="connsiteY158" fmla="*/ 6857998 h 6858000"/>
              <a:gd name="connsiteX159" fmla="*/ 6096000 w 6096000"/>
              <a:gd name="connsiteY159" fmla="*/ 6857998 h 6858000"/>
              <a:gd name="connsiteX160" fmla="*/ 6096000 w 6096000"/>
              <a:gd name="connsiteY160" fmla="*/ 6858000 h 6858000"/>
              <a:gd name="connsiteX161" fmla="*/ 0 w 6096000"/>
              <a:gd name="connsiteY16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5567517" y="0"/>
                </a:lnTo>
                <a:lnTo>
                  <a:pt x="5566938" y="1705"/>
                </a:lnTo>
                <a:cubicBezTo>
                  <a:pt x="5563126" y="8440"/>
                  <a:pt x="5558112" y="13784"/>
                  <a:pt x="5551594" y="17287"/>
                </a:cubicBezTo>
                <a:cubicBezTo>
                  <a:pt x="5562364" y="82036"/>
                  <a:pt x="5510349" y="69804"/>
                  <a:pt x="5545641" y="130336"/>
                </a:cubicBezTo>
                <a:cubicBezTo>
                  <a:pt x="5526953" y="117589"/>
                  <a:pt x="5536978" y="162458"/>
                  <a:pt x="5538289" y="187093"/>
                </a:cubicBezTo>
                <a:cubicBezTo>
                  <a:pt x="5536205" y="226511"/>
                  <a:pt x="5545722" y="205530"/>
                  <a:pt x="5545790" y="265704"/>
                </a:cubicBezTo>
                <a:cubicBezTo>
                  <a:pt x="5542296" y="317533"/>
                  <a:pt x="5543813" y="325288"/>
                  <a:pt x="5542313" y="354566"/>
                </a:cubicBezTo>
                <a:lnTo>
                  <a:pt x="5524126" y="472000"/>
                </a:lnTo>
                <a:lnTo>
                  <a:pt x="5522170" y="473782"/>
                </a:lnTo>
                <a:cubicBezTo>
                  <a:pt x="5517847" y="482008"/>
                  <a:pt x="5518682" y="487340"/>
                  <a:pt x="5521798" y="491380"/>
                </a:cubicBezTo>
                <a:lnTo>
                  <a:pt x="5536419" y="531675"/>
                </a:lnTo>
                <a:lnTo>
                  <a:pt x="5533435" y="536015"/>
                </a:lnTo>
                <a:lnTo>
                  <a:pt x="5538088" y="572092"/>
                </a:lnTo>
                <a:lnTo>
                  <a:pt x="5536061" y="572511"/>
                </a:lnTo>
                <a:cubicBezTo>
                  <a:pt x="5531611" y="574271"/>
                  <a:pt x="5528529" y="577121"/>
                  <a:pt x="5528218" y="582332"/>
                </a:cubicBezTo>
                <a:cubicBezTo>
                  <a:pt x="5498002" y="573171"/>
                  <a:pt x="5516262" y="585107"/>
                  <a:pt x="5518011" y="601285"/>
                </a:cubicBezTo>
                <a:cubicBezTo>
                  <a:pt x="5508838" y="617831"/>
                  <a:pt x="5480684" y="666964"/>
                  <a:pt x="5473174" y="681608"/>
                </a:cubicBezTo>
                <a:cubicBezTo>
                  <a:pt x="5473102" y="684122"/>
                  <a:pt x="5473033" y="686637"/>
                  <a:pt x="5472963" y="689151"/>
                </a:cubicBezTo>
                <a:lnTo>
                  <a:pt x="5472485" y="689289"/>
                </a:lnTo>
                <a:cubicBezTo>
                  <a:pt x="5471434" y="690905"/>
                  <a:pt x="5470986" y="693376"/>
                  <a:pt x="5471326" y="697222"/>
                </a:cubicBezTo>
                <a:cubicBezTo>
                  <a:pt x="5471606" y="703992"/>
                  <a:pt x="5471884" y="710761"/>
                  <a:pt x="5472164" y="717531"/>
                </a:cubicBezTo>
                <a:lnTo>
                  <a:pt x="5468891" y="722494"/>
                </a:lnTo>
                <a:lnTo>
                  <a:pt x="5463081" y="724368"/>
                </a:lnTo>
                <a:lnTo>
                  <a:pt x="5446981" y="752692"/>
                </a:lnTo>
                <a:cubicBezTo>
                  <a:pt x="5454691" y="764380"/>
                  <a:pt x="5422719" y="808083"/>
                  <a:pt x="5417190" y="816346"/>
                </a:cubicBezTo>
                <a:lnTo>
                  <a:pt x="5388958" y="889417"/>
                </a:lnTo>
                <a:cubicBezTo>
                  <a:pt x="5320491" y="969963"/>
                  <a:pt x="5321907" y="1005331"/>
                  <a:pt x="5307044" y="1063288"/>
                </a:cubicBezTo>
                <a:cubicBezTo>
                  <a:pt x="5313332" y="1111028"/>
                  <a:pt x="5317096" y="1110140"/>
                  <a:pt x="5303837" y="1157176"/>
                </a:cubicBezTo>
                <a:cubicBezTo>
                  <a:pt x="5301103" y="1192124"/>
                  <a:pt x="5301884" y="1197232"/>
                  <a:pt x="5286494" y="1210776"/>
                </a:cubicBezTo>
                <a:lnTo>
                  <a:pt x="5282463" y="1301993"/>
                </a:lnTo>
                <a:lnTo>
                  <a:pt x="5252235" y="1360879"/>
                </a:lnTo>
                <a:lnTo>
                  <a:pt x="5244497" y="1404045"/>
                </a:lnTo>
                <a:lnTo>
                  <a:pt x="5223823" y="1429568"/>
                </a:lnTo>
                <a:lnTo>
                  <a:pt x="5224851" y="1430305"/>
                </a:lnTo>
                <a:cubicBezTo>
                  <a:pt x="5226697" y="1432466"/>
                  <a:pt x="5214738" y="1459891"/>
                  <a:pt x="5212394" y="1463304"/>
                </a:cubicBezTo>
                <a:cubicBezTo>
                  <a:pt x="5209912" y="1477394"/>
                  <a:pt x="5213027" y="1501295"/>
                  <a:pt x="5209958" y="1514846"/>
                </a:cubicBezTo>
                <a:lnTo>
                  <a:pt x="5206417" y="1519731"/>
                </a:lnTo>
                <a:lnTo>
                  <a:pt x="5206640" y="1519929"/>
                </a:lnTo>
                <a:cubicBezTo>
                  <a:pt x="5206490" y="1521210"/>
                  <a:pt x="5209710" y="1543635"/>
                  <a:pt x="5207632" y="1546022"/>
                </a:cubicBezTo>
                <a:lnTo>
                  <a:pt x="5212030" y="1578752"/>
                </a:lnTo>
                <a:cubicBezTo>
                  <a:pt x="5206147" y="1605585"/>
                  <a:pt x="5226381" y="1622803"/>
                  <a:pt x="5203533" y="1647555"/>
                </a:cubicBezTo>
                <a:cubicBezTo>
                  <a:pt x="5198128" y="1672675"/>
                  <a:pt x="5203213" y="1694404"/>
                  <a:pt x="5190877" y="1715685"/>
                </a:cubicBezTo>
                <a:cubicBezTo>
                  <a:pt x="5196815" y="1724301"/>
                  <a:pt x="5198098" y="1732435"/>
                  <a:pt x="5184235" y="1740358"/>
                </a:cubicBezTo>
                <a:cubicBezTo>
                  <a:pt x="5182625" y="1763793"/>
                  <a:pt x="5198368" y="1769422"/>
                  <a:pt x="5181475" y="1784314"/>
                </a:cubicBezTo>
                <a:cubicBezTo>
                  <a:pt x="5205987" y="1797417"/>
                  <a:pt x="5195246" y="1798221"/>
                  <a:pt x="5185845" y="1804434"/>
                </a:cubicBezTo>
                <a:lnTo>
                  <a:pt x="5185068" y="1805316"/>
                </a:lnTo>
                <a:lnTo>
                  <a:pt x="5188593" y="1807109"/>
                </a:lnTo>
                <a:lnTo>
                  <a:pt x="5185920" y="1821003"/>
                </a:lnTo>
                <a:lnTo>
                  <a:pt x="5183543" y="1824832"/>
                </a:lnTo>
                <a:cubicBezTo>
                  <a:pt x="5182284" y="1827468"/>
                  <a:pt x="5181937" y="1829219"/>
                  <a:pt x="5182235" y="1830429"/>
                </a:cubicBezTo>
                <a:lnTo>
                  <a:pt x="5182525" y="1830569"/>
                </a:lnTo>
                <a:lnTo>
                  <a:pt x="5180663" y="1835810"/>
                </a:lnTo>
                <a:cubicBezTo>
                  <a:pt x="5176779" y="1844665"/>
                  <a:pt x="5172297" y="1853278"/>
                  <a:pt x="5167452" y="1861483"/>
                </a:cubicBezTo>
                <a:cubicBezTo>
                  <a:pt x="5179827" y="1866643"/>
                  <a:pt x="5166788" y="1884999"/>
                  <a:pt x="5174266" y="1892417"/>
                </a:cubicBezTo>
                <a:lnTo>
                  <a:pt x="5189262" y="1895114"/>
                </a:lnTo>
                <a:lnTo>
                  <a:pt x="5187100" y="1899379"/>
                </a:lnTo>
                <a:lnTo>
                  <a:pt x="5180471" y="1907867"/>
                </a:lnTo>
                <a:cubicBezTo>
                  <a:pt x="5179609" y="1909162"/>
                  <a:pt x="5179647" y="1909994"/>
                  <a:pt x="5181361" y="1910265"/>
                </a:cubicBezTo>
                <a:cubicBezTo>
                  <a:pt x="5180995" y="1914884"/>
                  <a:pt x="5177893" y="1930292"/>
                  <a:pt x="5178268" y="1935584"/>
                </a:cubicBezTo>
                <a:lnTo>
                  <a:pt x="5183619" y="1942021"/>
                </a:lnTo>
                <a:lnTo>
                  <a:pt x="5184480" y="1945112"/>
                </a:lnTo>
                <a:lnTo>
                  <a:pt x="5172776" y="1961162"/>
                </a:lnTo>
                <a:lnTo>
                  <a:pt x="5168513" y="1969445"/>
                </a:lnTo>
                <a:lnTo>
                  <a:pt x="5126597" y="2024270"/>
                </a:lnTo>
                <a:lnTo>
                  <a:pt x="5119528" y="2107942"/>
                </a:lnTo>
                <a:cubicBezTo>
                  <a:pt x="5089290" y="2138038"/>
                  <a:pt x="5110415" y="2159228"/>
                  <a:pt x="5110356" y="2193455"/>
                </a:cubicBezTo>
                <a:cubicBezTo>
                  <a:pt x="5101302" y="2220953"/>
                  <a:pt x="5110381" y="2224200"/>
                  <a:pt x="5104992" y="2260088"/>
                </a:cubicBezTo>
                <a:cubicBezTo>
                  <a:pt x="5096504" y="2291744"/>
                  <a:pt x="5078225" y="2299003"/>
                  <a:pt x="5059439" y="2335735"/>
                </a:cubicBezTo>
                <a:cubicBezTo>
                  <a:pt x="5029465" y="2329020"/>
                  <a:pt x="5058046" y="2407546"/>
                  <a:pt x="5022061" y="2408995"/>
                </a:cubicBezTo>
                <a:cubicBezTo>
                  <a:pt x="5023289" y="2413465"/>
                  <a:pt x="5019654" y="2441580"/>
                  <a:pt x="5022253" y="2445869"/>
                </a:cubicBezTo>
                <a:cubicBezTo>
                  <a:pt x="5022440" y="2449625"/>
                  <a:pt x="5011241" y="2492743"/>
                  <a:pt x="5011426" y="2496499"/>
                </a:cubicBezTo>
                <a:lnTo>
                  <a:pt x="4994224" y="2549900"/>
                </a:lnTo>
                <a:cubicBezTo>
                  <a:pt x="4992353" y="2564757"/>
                  <a:pt x="4998952" y="2582253"/>
                  <a:pt x="4995245" y="2596456"/>
                </a:cubicBezTo>
                <a:lnTo>
                  <a:pt x="4988570" y="2606088"/>
                </a:lnTo>
                <a:cubicBezTo>
                  <a:pt x="4988504" y="2615842"/>
                  <a:pt x="4988436" y="2625597"/>
                  <a:pt x="4988371" y="2635351"/>
                </a:cubicBezTo>
                <a:lnTo>
                  <a:pt x="4983212" y="2665666"/>
                </a:lnTo>
                <a:lnTo>
                  <a:pt x="4968234" y="2715895"/>
                </a:lnTo>
                <a:lnTo>
                  <a:pt x="4975888" y="2725052"/>
                </a:lnTo>
                <a:lnTo>
                  <a:pt x="4980195" y="2726489"/>
                </a:lnTo>
                <a:lnTo>
                  <a:pt x="4976218" y="2740278"/>
                </a:lnTo>
                <a:lnTo>
                  <a:pt x="4980571" y="2751112"/>
                </a:lnTo>
                <a:lnTo>
                  <a:pt x="4973893" y="2760208"/>
                </a:lnTo>
                <a:lnTo>
                  <a:pt x="4979005" y="2790136"/>
                </a:lnTo>
                <a:lnTo>
                  <a:pt x="4986137" y="2804183"/>
                </a:lnTo>
                <a:cubicBezTo>
                  <a:pt x="4986150" y="2811409"/>
                  <a:pt x="4986162" y="2818634"/>
                  <a:pt x="4986175" y="2825860"/>
                </a:cubicBezTo>
                <a:cubicBezTo>
                  <a:pt x="4987474" y="2843788"/>
                  <a:pt x="4992871" y="2886513"/>
                  <a:pt x="4993936" y="2911749"/>
                </a:cubicBezTo>
                <a:cubicBezTo>
                  <a:pt x="4993313" y="2946689"/>
                  <a:pt x="4980300" y="2954448"/>
                  <a:pt x="4992563" y="2977278"/>
                </a:cubicBezTo>
                <a:cubicBezTo>
                  <a:pt x="4985688" y="2983455"/>
                  <a:pt x="4982051" y="2987749"/>
                  <a:pt x="4980516" y="2991092"/>
                </a:cubicBezTo>
                <a:cubicBezTo>
                  <a:pt x="4975910" y="3001119"/>
                  <a:pt x="4990216" y="3002537"/>
                  <a:pt x="4992801" y="3020247"/>
                </a:cubicBezTo>
                <a:cubicBezTo>
                  <a:pt x="4998517" y="3032637"/>
                  <a:pt x="5013148" y="3051512"/>
                  <a:pt x="5014805" y="3065434"/>
                </a:cubicBezTo>
                <a:cubicBezTo>
                  <a:pt x="4998836" y="3057428"/>
                  <a:pt x="5016840" y="3105196"/>
                  <a:pt x="5002733" y="3103777"/>
                </a:cubicBezTo>
                <a:cubicBezTo>
                  <a:pt x="5022381" y="3124610"/>
                  <a:pt x="4997365" y="3128169"/>
                  <a:pt x="5002941" y="3151828"/>
                </a:cubicBezTo>
                <a:cubicBezTo>
                  <a:pt x="5010264" y="3163902"/>
                  <a:pt x="5011356" y="3171780"/>
                  <a:pt x="5002883" y="3180546"/>
                </a:cubicBezTo>
                <a:cubicBezTo>
                  <a:pt x="5038586" y="3236545"/>
                  <a:pt x="5003723" y="3210316"/>
                  <a:pt x="5016711" y="3258677"/>
                </a:cubicBezTo>
                <a:lnTo>
                  <a:pt x="5017918" y="3262610"/>
                </a:lnTo>
                <a:lnTo>
                  <a:pt x="5011672" y="3277179"/>
                </a:lnTo>
                <a:lnTo>
                  <a:pt x="5009344" y="3278130"/>
                </a:lnTo>
                <a:lnTo>
                  <a:pt x="5026770" y="3325671"/>
                </a:lnTo>
                <a:lnTo>
                  <a:pt x="5024571" y="3332072"/>
                </a:lnTo>
                <a:lnTo>
                  <a:pt x="5041705" y="3362948"/>
                </a:lnTo>
                <a:lnTo>
                  <a:pt x="5047477" y="3378959"/>
                </a:lnTo>
                <a:lnTo>
                  <a:pt x="5060758" y="3407057"/>
                </a:lnTo>
                <a:lnTo>
                  <a:pt x="5058968" y="3409825"/>
                </a:lnTo>
                <a:lnTo>
                  <a:pt x="5062667" y="3415218"/>
                </a:lnTo>
                <a:lnTo>
                  <a:pt x="5060928" y="3419880"/>
                </a:lnTo>
                <a:lnTo>
                  <a:pt x="5062923" y="3424545"/>
                </a:lnTo>
                <a:cubicBezTo>
                  <a:pt x="5063537" y="3433967"/>
                  <a:pt x="5063494" y="3466028"/>
                  <a:pt x="5064623" y="3476412"/>
                </a:cubicBezTo>
                <a:lnTo>
                  <a:pt x="5069684" y="3486850"/>
                </a:lnTo>
                <a:lnTo>
                  <a:pt x="5063339" y="3496391"/>
                </a:lnTo>
                <a:lnTo>
                  <a:pt x="5070139" y="3531201"/>
                </a:lnTo>
                <a:lnTo>
                  <a:pt x="5079896" y="3542019"/>
                </a:lnTo>
                <a:lnTo>
                  <a:pt x="5087540" y="3552249"/>
                </a:lnTo>
                <a:lnTo>
                  <a:pt x="5087902" y="3553678"/>
                </a:lnTo>
                <a:lnTo>
                  <a:pt x="5091509" y="3568021"/>
                </a:lnTo>
                <a:lnTo>
                  <a:pt x="5091934" y="3569719"/>
                </a:lnTo>
                <a:lnTo>
                  <a:pt x="5089362" y="3586412"/>
                </a:lnTo>
                <a:lnTo>
                  <a:pt x="5092358" y="3597336"/>
                </a:lnTo>
                <a:lnTo>
                  <a:pt x="5084254" y="3606007"/>
                </a:lnTo>
                <a:cubicBezTo>
                  <a:pt x="5084262" y="3617747"/>
                  <a:pt x="5084273" y="3629488"/>
                  <a:pt x="5084281" y="3641228"/>
                </a:cubicBezTo>
                <a:lnTo>
                  <a:pt x="5091848" y="3653088"/>
                </a:lnTo>
                <a:lnTo>
                  <a:pt x="5097436" y="3664114"/>
                </a:lnTo>
                <a:cubicBezTo>
                  <a:pt x="5097463" y="3664599"/>
                  <a:pt x="5097491" y="3665084"/>
                  <a:pt x="5097518" y="3665569"/>
                </a:cubicBezTo>
                <a:cubicBezTo>
                  <a:pt x="5097915" y="3672776"/>
                  <a:pt x="5096966" y="3688591"/>
                  <a:pt x="5099829" y="3707357"/>
                </a:cubicBezTo>
                <a:cubicBezTo>
                  <a:pt x="5100505" y="3724716"/>
                  <a:pt x="5118078" y="3760234"/>
                  <a:pt x="5114696" y="3778166"/>
                </a:cubicBezTo>
                <a:cubicBezTo>
                  <a:pt x="5141627" y="3845122"/>
                  <a:pt x="5125427" y="3821305"/>
                  <a:pt x="5135379" y="3878222"/>
                </a:cubicBezTo>
                <a:cubicBezTo>
                  <a:pt x="5161519" y="3905047"/>
                  <a:pt x="5125417" y="4015047"/>
                  <a:pt x="5130138" y="4048117"/>
                </a:cubicBezTo>
                <a:cubicBezTo>
                  <a:pt x="5081804" y="4192084"/>
                  <a:pt x="5096262" y="4158987"/>
                  <a:pt x="5090040" y="4219510"/>
                </a:cubicBezTo>
                <a:cubicBezTo>
                  <a:pt x="5104553" y="4280033"/>
                  <a:pt x="5065380" y="4345686"/>
                  <a:pt x="5092812" y="4411258"/>
                </a:cubicBezTo>
                <a:cubicBezTo>
                  <a:pt x="5090630" y="4437329"/>
                  <a:pt x="5083878" y="4473140"/>
                  <a:pt x="5084599" y="4488531"/>
                </a:cubicBezTo>
                <a:cubicBezTo>
                  <a:pt x="5084423" y="4505410"/>
                  <a:pt x="5084248" y="4522289"/>
                  <a:pt x="5084072" y="4539168"/>
                </a:cubicBezTo>
                <a:cubicBezTo>
                  <a:pt x="5072114" y="4567830"/>
                  <a:pt x="5064305" y="4588197"/>
                  <a:pt x="5068936" y="4625153"/>
                </a:cubicBezTo>
                <a:cubicBezTo>
                  <a:pt x="5077433" y="4662889"/>
                  <a:pt x="5065899" y="4679357"/>
                  <a:pt x="5059114" y="4733115"/>
                </a:cubicBezTo>
                <a:cubicBezTo>
                  <a:pt x="5068687" y="4752352"/>
                  <a:pt x="5055370" y="4832308"/>
                  <a:pt x="5037209" y="4844323"/>
                </a:cubicBezTo>
                <a:cubicBezTo>
                  <a:pt x="5033444" y="4857054"/>
                  <a:pt x="5040194" y="4871554"/>
                  <a:pt x="5020638" y="4877992"/>
                </a:cubicBezTo>
                <a:cubicBezTo>
                  <a:pt x="4997151" y="4888353"/>
                  <a:pt x="5034418" y="4931200"/>
                  <a:pt x="5006413" y="4925805"/>
                </a:cubicBezTo>
                <a:cubicBezTo>
                  <a:pt x="5031964" y="4956261"/>
                  <a:pt x="4982840" y="4982633"/>
                  <a:pt x="4971037" y="5009272"/>
                </a:cubicBezTo>
                <a:cubicBezTo>
                  <a:pt x="4973259" y="5034036"/>
                  <a:pt x="4968375" y="5053859"/>
                  <a:pt x="4963105" y="5111369"/>
                </a:cubicBezTo>
                <a:cubicBezTo>
                  <a:pt x="4973224" y="5141336"/>
                  <a:pt x="4937413" y="5161742"/>
                  <a:pt x="4976341" y="5210876"/>
                </a:cubicBezTo>
                <a:cubicBezTo>
                  <a:pt x="4972455" y="5212581"/>
                  <a:pt x="4977054" y="5227501"/>
                  <a:pt x="4980617" y="5269726"/>
                </a:cubicBezTo>
                <a:cubicBezTo>
                  <a:pt x="4984182" y="5311951"/>
                  <a:pt x="4990390" y="5400671"/>
                  <a:pt x="4997733" y="5464225"/>
                </a:cubicBezTo>
                <a:cubicBezTo>
                  <a:pt x="5001765" y="5536542"/>
                  <a:pt x="4990225" y="5517959"/>
                  <a:pt x="5001400" y="5594585"/>
                </a:cubicBezTo>
                <a:cubicBezTo>
                  <a:pt x="4999908" y="5619318"/>
                  <a:pt x="4974042" y="5647975"/>
                  <a:pt x="4983700" y="5667896"/>
                </a:cubicBezTo>
                <a:cubicBezTo>
                  <a:pt x="4976834" y="5696311"/>
                  <a:pt x="4975579" y="5738356"/>
                  <a:pt x="4968506" y="5769225"/>
                </a:cubicBezTo>
                <a:cubicBezTo>
                  <a:pt x="4968926" y="5787258"/>
                  <a:pt x="4969344" y="5805291"/>
                  <a:pt x="4969765" y="5823324"/>
                </a:cubicBezTo>
                <a:cubicBezTo>
                  <a:pt x="4966122" y="5853058"/>
                  <a:pt x="4965608" y="5838948"/>
                  <a:pt x="4966129" y="5862699"/>
                </a:cubicBezTo>
                <a:lnTo>
                  <a:pt x="4970695" y="5906467"/>
                </a:lnTo>
                <a:lnTo>
                  <a:pt x="4991568" y="5939847"/>
                </a:lnTo>
                <a:cubicBezTo>
                  <a:pt x="4998848" y="5955713"/>
                  <a:pt x="4974731" y="5940131"/>
                  <a:pt x="4986815" y="5973994"/>
                </a:cubicBezTo>
                <a:cubicBezTo>
                  <a:pt x="4961187" y="5997051"/>
                  <a:pt x="4983444" y="6032039"/>
                  <a:pt x="4987776" y="6089693"/>
                </a:cubicBezTo>
                <a:lnTo>
                  <a:pt x="4991621" y="6224938"/>
                </a:lnTo>
                <a:cubicBezTo>
                  <a:pt x="4988442" y="6270972"/>
                  <a:pt x="5008962" y="6317522"/>
                  <a:pt x="5017157" y="6370251"/>
                </a:cubicBezTo>
                <a:cubicBezTo>
                  <a:pt x="5025353" y="6422980"/>
                  <a:pt x="5039938" y="6490855"/>
                  <a:pt x="5040797" y="6541313"/>
                </a:cubicBezTo>
                <a:cubicBezTo>
                  <a:pt x="5039898" y="6576319"/>
                  <a:pt x="5031912" y="6591883"/>
                  <a:pt x="5045375" y="6640957"/>
                </a:cubicBezTo>
                <a:cubicBezTo>
                  <a:pt x="5057505" y="6669536"/>
                  <a:pt x="5052276" y="6675394"/>
                  <a:pt x="5058442" y="6705297"/>
                </a:cubicBezTo>
                <a:cubicBezTo>
                  <a:pt x="5057367" y="6727133"/>
                  <a:pt x="5067901" y="6732087"/>
                  <a:pt x="5071125" y="6759582"/>
                </a:cubicBezTo>
                <a:cubicBezTo>
                  <a:pt x="5055614" y="6796071"/>
                  <a:pt x="5051656" y="6769544"/>
                  <a:pt x="5069172" y="6817746"/>
                </a:cubicBezTo>
                <a:cubicBezTo>
                  <a:pt x="5060956" y="6828354"/>
                  <a:pt x="5064525" y="6836369"/>
                  <a:pt x="5072322" y="6843646"/>
                </a:cubicBezTo>
                <a:lnTo>
                  <a:pt x="5091388" y="6857998"/>
                </a:lnTo>
                <a:lnTo>
                  <a:pt x="6096000" y="6857998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4C7A8B-43F3-1460-8DDF-18069F860030}"/>
              </a:ext>
            </a:extLst>
          </p:cNvPr>
          <p:cNvSpPr txBox="1"/>
          <p:nvPr/>
        </p:nvSpPr>
        <p:spPr>
          <a:xfrm>
            <a:off x="6941439" y="-283406"/>
            <a:ext cx="3739341" cy="13308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Objectives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FE2084-7931-21D4-41FA-064968845901}"/>
              </a:ext>
            </a:extLst>
          </p:cNvPr>
          <p:cNvSpPr txBox="1">
            <a:spLocks/>
          </p:cNvSpPr>
          <p:nvPr/>
        </p:nvSpPr>
        <p:spPr bwMode="auto">
          <a:xfrm>
            <a:off x="4983781" y="764026"/>
            <a:ext cx="6985000" cy="594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alt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 panose="020B0600070205080204" pitchFamily="34" charset="-128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</a:rPr>
              <a:t>Explain the financial impact of pressure injuries 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lang="en-US" altLang="en-US" sz="2000" kern="0" dirty="0">
              <a:solidFill>
                <a:srgbClr val="000000"/>
              </a:solidFill>
              <a:latin typeface="Arial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</a:rPr>
              <a:t>Review anatomy and physiology of skin structure 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 panose="020B0600070205080204" pitchFamily="34" charset="-128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</a:rPr>
              <a:t>Describe the etiology and risk factors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 panose="020B0600070205080204" pitchFamily="34" charset="-128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</a:rPr>
              <a:t>Discuss the use and myths of </a:t>
            </a:r>
            <a:r>
              <a:rPr lang="en-US" altLang="en-US" sz="2000" kern="0" dirty="0">
                <a:solidFill>
                  <a:srgbClr val="000000"/>
                </a:solidFill>
                <a:latin typeface="Arial"/>
              </a:rPr>
              <a:t>Braden  </a:t>
            </a:r>
            <a:endParaRPr kumimoji="0" lang="en-US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 panose="020B0600070205080204" pitchFamily="34" charset="-128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 panose="020B0600070205080204" pitchFamily="34" charset="-128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</a:rPr>
              <a:t>Explain the etiology of friction, shear and moisture 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 panose="020B0600070205080204" pitchFamily="34" charset="-128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</a:rPr>
              <a:t>Explain the impact of </a:t>
            </a:r>
            <a:r>
              <a:rPr lang="en-US" altLang="en-US" sz="2000" kern="0" dirty="0">
                <a:solidFill>
                  <a:srgbClr val="000000"/>
                </a:solidFill>
                <a:latin typeface="Arial"/>
              </a:rPr>
              <a:t>moisture</a:t>
            </a:r>
            <a:r>
              <a:rPr kumimoji="0" lang="en-US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</a:rPr>
              <a:t> management and support surfaces 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lang="en-US" altLang="en-US" sz="2000" kern="0" dirty="0">
              <a:solidFill>
                <a:srgbClr val="000000"/>
              </a:solidFill>
              <a:latin typeface="Arial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kumimoji="0" lang="en-US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</a:rPr>
              <a:t>Discuss the impact of Safe Patient Handling Equipment to reduce friction and shear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 panose="020B0600070205080204" pitchFamily="34" charset="-128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</a:rPr>
              <a:t>Discuss the impact of early mobility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 panose="020B0600070205080204" pitchFamily="34" charset="-128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 panose="020B0600070205080204" pitchFamily="34" charset="-128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 panose="020B0600070205080204" pitchFamily="34" charset="-128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 panose="020B0600070205080204" pitchFamily="34" charset="-128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 panose="020B0600070205080204" pitchFamily="34" charset="-128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 panose="020B0600070205080204" pitchFamily="34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 panose="020B0600070205080204" pitchFamily="34" charset="-12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40E55E-E11B-18CF-2A7E-C89E28ACF9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94" r="12050" b="1"/>
          <a:stretch/>
        </p:blipFill>
        <p:spPr>
          <a:xfrm>
            <a:off x="223219" y="1175087"/>
            <a:ext cx="4098655" cy="418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2951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8373A3F-54E0-424E-A84D-3522122109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83AD9CED-CC77-F92F-552D-061C7784156D}"/>
              </a:ext>
            </a:extLst>
          </p:cNvPr>
          <p:cNvSpPr txBox="1">
            <a:spLocks noChangeArrowheads="1"/>
          </p:cNvSpPr>
          <p:nvPr/>
        </p:nvSpPr>
        <p:spPr>
          <a:xfrm>
            <a:off x="3870491" y="1185359"/>
            <a:ext cx="4335467" cy="31146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altLang="en-US" b="1" dirty="0">
                <a:solidFill>
                  <a:schemeClr val="bg1"/>
                </a:solidFill>
              </a:rPr>
              <a:t>Friction/shear injury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7BAEF06-AB74-442C-8C30-B88233FD8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4087640" cy="6858000"/>
            <a:chOff x="1" y="0"/>
            <a:chExt cx="4087640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BDFD9AA5-A6A4-499F-BB09-5CD7F81458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" y="0"/>
              <a:ext cx="3986041" cy="6858000"/>
              <a:chOff x="1" y="0"/>
              <a:chExt cx="3986041" cy="6858000"/>
            </a:xfrm>
          </p:grpSpPr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5F499571-4EEA-4442-B71C-2972335B354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9FFC7284-7A71-4F33-AB06-E0D1EB1CAFF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C27F758D-B23C-459E-AD21-6621782C72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2748588" y="0"/>
              <a:ext cx="1339053" cy="6858000"/>
              <a:chOff x="2748588" y="0"/>
              <a:chExt cx="1339053" cy="6858000"/>
            </a:xfrm>
          </p:grpSpPr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08DD5D69-A882-48D7-ACFB-68E2DC6B045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A2432BD6-3DCC-4397-BD7F-3FE84F3210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blipFill dpi="0" rotWithShape="1">
                <a:blip r:embed="rId2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9829185-6353-4E3C-B082-AA7F51939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104360" y="0"/>
            <a:ext cx="4087640" cy="6858000"/>
            <a:chOff x="1" y="0"/>
            <a:chExt cx="4087640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BB7BB359-8B77-484C-B9CD-6376139A3A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" y="0"/>
              <a:ext cx="3986041" cy="6858000"/>
              <a:chOff x="1" y="0"/>
              <a:chExt cx="3986041" cy="6858000"/>
            </a:xfrm>
          </p:grpSpPr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AA96BE9D-5B3B-4CA9-8895-33FAA38046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7840E2BF-E954-4173-BF70-2DAE9E19A0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3F125B5A-DFAC-4B6D-B14F-287F8C436A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2748588" y="0"/>
              <a:ext cx="1339053" cy="6858000"/>
              <a:chOff x="2748588" y="0"/>
              <a:chExt cx="1339053" cy="6858000"/>
            </a:xfrm>
          </p:grpSpPr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6AF4804F-69E5-479A-9F45-C0E4631715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3CA5C733-38F9-4D36-A78D-0AB08CCBB5A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blipFill dpi="0" rotWithShape="1">
                <a:blip r:embed="rId2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96D360A-56C5-E4F8-C65C-92B922B600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518" r="-1060" b="-1059"/>
          <a:stretch/>
        </p:blipFill>
        <p:spPr>
          <a:xfrm>
            <a:off x="316363" y="1556419"/>
            <a:ext cx="2619375" cy="3327918"/>
          </a:xfrm>
          <a:prstGeom prst="rect">
            <a:avLst/>
          </a:prstGeom>
        </p:spPr>
      </p:pic>
      <p:sp>
        <p:nvSpPr>
          <p:cNvPr id="8" name="AutoShape 2">
            <a:extLst>
              <a:ext uri="{FF2B5EF4-FFF2-40B4-BE49-F238E27FC236}">
                <a16:creationId xmlns:a16="http://schemas.microsoft.com/office/drawing/2014/main" id="{837625D6-8076-CA2E-1A49-D7CFCF79438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151777" y="430005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F101B7C-53D2-11EF-274C-0523D604C2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9529" y="1878909"/>
            <a:ext cx="2598738" cy="272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1609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04" name="Rectangle 8203">
            <a:extLst>
              <a:ext uri="{FF2B5EF4-FFF2-40B4-BE49-F238E27FC236}">
                <a16:creationId xmlns:a16="http://schemas.microsoft.com/office/drawing/2014/main" id="{131BAD53-4E89-4F62-BBB7-26359763E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8206" name="Freeform: Shape 8205">
            <a:extLst>
              <a:ext uri="{FF2B5EF4-FFF2-40B4-BE49-F238E27FC236}">
                <a16:creationId xmlns:a16="http://schemas.microsoft.com/office/drawing/2014/main" id="{62756DA2-40EB-4C6F-B962-5822FFB54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53438" cy="6858000"/>
          </a:xfrm>
          <a:custGeom>
            <a:avLst/>
            <a:gdLst>
              <a:gd name="connsiteX0" fmla="*/ 0 w 6096000"/>
              <a:gd name="connsiteY0" fmla="*/ 0 h 6858000"/>
              <a:gd name="connsiteX1" fmla="*/ 5567517 w 6096000"/>
              <a:gd name="connsiteY1" fmla="*/ 0 h 6858000"/>
              <a:gd name="connsiteX2" fmla="*/ 5566938 w 6096000"/>
              <a:gd name="connsiteY2" fmla="*/ 1705 h 6858000"/>
              <a:gd name="connsiteX3" fmla="*/ 5551594 w 6096000"/>
              <a:gd name="connsiteY3" fmla="*/ 17287 h 6858000"/>
              <a:gd name="connsiteX4" fmla="*/ 5545641 w 6096000"/>
              <a:gd name="connsiteY4" fmla="*/ 130336 h 6858000"/>
              <a:gd name="connsiteX5" fmla="*/ 5538289 w 6096000"/>
              <a:gd name="connsiteY5" fmla="*/ 187093 h 6858000"/>
              <a:gd name="connsiteX6" fmla="*/ 5545790 w 6096000"/>
              <a:gd name="connsiteY6" fmla="*/ 265704 h 6858000"/>
              <a:gd name="connsiteX7" fmla="*/ 5542313 w 6096000"/>
              <a:gd name="connsiteY7" fmla="*/ 354566 h 6858000"/>
              <a:gd name="connsiteX8" fmla="*/ 5524126 w 6096000"/>
              <a:gd name="connsiteY8" fmla="*/ 472000 h 6858000"/>
              <a:gd name="connsiteX9" fmla="*/ 5522170 w 6096000"/>
              <a:gd name="connsiteY9" fmla="*/ 473782 h 6858000"/>
              <a:gd name="connsiteX10" fmla="*/ 5521798 w 6096000"/>
              <a:gd name="connsiteY10" fmla="*/ 491380 h 6858000"/>
              <a:gd name="connsiteX11" fmla="*/ 5536419 w 6096000"/>
              <a:gd name="connsiteY11" fmla="*/ 531675 h 6858000"/>
              <a:gd name="connsiteX12" fmla="*/ 5533435 w 6096000"/>
              <a:gd name="connsiteY12" fmla="*/ 536015 h 6858000"/>
              <a:gd name="connsiteX13" fmla="*/ 5538088 w 6096000"/>
              <a:gd name="connsiteY13" fmla="*/ 572092 h 6858000"/>
              <a:gd name="connsiteX14" fmla="*/ 5536061 w 6096000"/>
              <a:gd name="connsiteY14" fmla="*/ 572511 h 6858000"/>
              <a:gd name="connsiteX15" fmla="*/ 5528218 w 6096000"/>
              <a:gd name="connsiteY15" fmla="*/ 582332 h 6858000"/>
              <a:gd name="connsiteX16" fmla="*/ 5518011 w 6096000"/>
              <a:gd name="connsiteY16" fmla="*/ 601285 h 6858000"/>
              <a:gd name="connsiteX17" fmla="*/ 5473174 w 6096000"/>
              <a:gd name="connsiteY17" fmla="*/ 681608 h 6858000"/>
              <a:gd name="connsiteX18" fmla="*/ 5472963 w 6096000"/>
              <a:gd name="connsiteY18" fmla="*/ 689151 h 6858000"/>
              <a:gd name="connsiteX19" fmla="*/ 5472485 w 6096000"/>
              <a:gd name="connsiteY19" fmla="*/ 689289 h 6858000"/>
              <a:gd name="connsiteX20" fmla="*/ 5471326 w 6096000"/>
              <a:gd name="connsiteY20" fmla="*/ 697222 h 6858000"/>
              <a:gd name="connsiteX21" fmla="*/ 5472164 w 6096000"/>
              <a:gd name="connsiteY21" fmla="*/ 717531 h 6858000"/>
              <a:gd name="connsiteX22" fmla="*/ 5468891 w 6096000"/>
              <a:gd name="connsiteY22" fmla="*/ 722494 h 6858000"/>
              <a:gd name="connsiteX23" fmla="*/ 5463081 w 6096000"/>
              <a:gd name="connsiteY23" fmla="*/ 724368 h 6858000"/>
              <a:gd name="connsiteX24" fmla="*/ 5446981 w 6096000"/>
              <a:gd name="connsiteY24" fmla="*/ 752692 h 6858000"/>
              <a:gd name="connsiteX25" fmla="*/ 5417190 w 6096000"/>
              <a:gd name="connsiteY25" fmla="*/ 816346 h 6858000"/>
              <a:gd name="connsiteX26" fmla="*/ 5388958 w 6096000"/>
              <a:gd name="connsiteY26" fmla="*/ 889417 h 6858000"/>
              <a:gd name="connsiteX27" fmla="*/ 5307044 w 6096000"/>
              <a:gd name="connsiteY27" fmla="*/ 1063288 h 6858000"/>
              <a:gd name="connsiteX28" fmla="*/ 5303837 w 6096000"/>
              <a:gd name="connsiteY28" fmla="*/ 1157176 h 6858000"/>
              <a:gd name="connsiteX29" fmla="*/ 5286494 w 6096000"/>
              <a:gd name="connsiteY29" fmla="*/ 1210776 h 6858000"/>
              <a:gd name="connsiteX30" fmla="*/ 5282463 w 6096000"/>
              <a:gd name="connsiteY30" fmla="*/ 1301993 h 6858000"/>
              <a:gd name="connsiteX31" fmla="*/ 5252235 w 6096000"/>
              <a:gd name="connsiteY31" fmla="*/ 1360879 h 6858000"/>
              <a:gd name="connsiteX32" fmla="*/ 5244497 w 6096000"/>
              <a:gd name="connsiteY32" fmla="*/ 1404045 h 6858000"/>
              <a:gd name="connsiteX33" fmla="*/ 5223823 w 6096000"/>
              <a:gd name="connsiteY33" fmla="*/ 1429568 h 6858000"/>
              <a:gd name="connsiteX34" fmla="*/ 5224851 w 6096000"/>
              <a:gd name="connsiteY34" fmla="*/ 1430305 h 6858000"/>
              <a:gd name="connsiteX35" fmla="*/ 5212394 w 6096000"/>
              <a:gd name="connsiteY35" fmla="*/ 1463304 h 6858000"/>
              <a:gd name="connsiteX36" fmla="*/ 5209958 w 6096000"/>
              <a:gd name="connsiteY36" fmla="*/ 1514846 h 6858000"/>
              <a:gd name="connsiteX37" fmla="*/ 5206417 w 6096000"/>
              <a:gd name="connsiteY37" fmla="*/ 1519731 h 6858000"/>
              <a:gd name="connsiteX38" fmla="*/ 5206640 w 6096000"/>
              <a:gd name="connsiteY38" fmla="*/ 1519929 h 6858000"/>
              <a:gd name="connsiteX39" fmla="*/ 5207632 w 6096000"/>
              <a:gd name="connsiteY39" fmla="*/ 1546022 h 6858000"/>
              <a:gd name="connsiteX40" fmla="*/ 5212030 w 6096000"/>
              <a:gd name="connsiteY40" fmla="*/ 1578752 h 6858000"/>
              <a:gd name="connsiteX41" fmla="*/ 5203533 w 6096000"/>
              <a:gd name="connsiteY41" fmla="*/ 1647555 h 6858000"/>
              <a:gd name="connsiteX42" fmla="*/ 5190877 w 6096000"/>
              <a:gd name="connsiteY42" fmla="*/ 1715685 h 6858000"/>
              <a:gd name="connsiteX43" fmla="*/ 5184235 w 6096000"/>
              <a:gd name="connsiteY43" fmla="*/ 1740358 h 6858000"/>
              <a:gd name="connsiteX44" fmla="*/ 5181475 w 6096000"/>
              <a:gd name="connsiteY44" fmla="*/ 1784314 h 6858000"/>
              <a:gd name="connsiteX45" fmla="*/ 5185845 w 6096000"/>
              <a:gd name="connsiteY45" fmla="*/ 1804434 h 6858000"/>
              <a:gd name="connsiteX46" fmla="*/ 5185068 w 6096000"/>
              <a:gd name="connsiteY46" fmla="*/ 1805316 h 6858000"/>
              <a:gd name="connsiteX47" fmla="*/ 5188593 w 6096000"/>
              <a:gd name="connsiteY47" fmla="*/ 1807109 h 6858000"/>
              <a:gd name="connsiteX48" fmla="*/ 5185920 w 6096000"/>
              <a:gd name="connsiteY48" fmla="*/ 1821003 h 6858000"/>
              <a:gd name="connsiteX49" fmla="*/ 5183543 w 6096000"/>
              <a:gd name="connsiteY49" fmla="*/ 1824832 h 6858000"/>
              <a:gd name="connsiteX50" fmla="*/ 5182235 w 6096000"/>
              <a:gd name="connsiteY50" fmla="*/ 1830429 h 6858000"/>
              <a:gd name="connsiteX51" fmla="*/ 5182525 w 6096000"/>
              <a:gd name="connsiteY51" fmla="*/ 1830569 h 6858000"/>
              <a:gd name="connsiteX52" fmla="*/ 5180663 w 6096000"/>
              <a:gd name="connsiteY52" fmla="*/ 1835810 h 6858000"/>
              <a:gd name="connsiteX53" fmla="*/ 5167452 w 6096000"/>
              <a:gd name="connsiteY53" fmla="*/ 1861483 h 6858000"/>
              <a:gd name="connsiteX54" fmla="*/ 5174266 w 6096000"/>
              <a:gd name="connsiteY54" fmla="*/ 1892417 h 6858000"/>
              <a:gd name="connsiteX55" fmla="*/ 5189262 w 6096000"/>
              <a:gd name="connsiteY55" fmla="*/ 1895114 h 6858000"/>
              <a:gd name="connsiteX56" fmla="*/ 5187100 w 6096000"/>
              <a:gd name="connsiteY56" fmla="*/ 1899379 h 6858000"/>
              <a:gd name="connsiteX57" fmla="*/ 5180471 w 6096000"/>
              <a:gd name="connsiteY57" fmla="*/ 1907867 h 6858000"/>
              <a:gd name="connsiteX58" fmla="*/ 5181361 w 6096000"/>
              <a:gd name="connsiteY58" fmla="*/ 1910265 h 6858000"/>
              <a:gd name="connsiteX59" fmla="*/ 5178268 w 6096000"/>
              <a:gd name="connsiteY59" fmla="*/ 1935584 h 6858000"/>
              <a:gd name="connsiteX60" fmla="*/ 5183619 w 6096000"/>
              <a:gd name="connsiteY60" fmla="*/ 1942021 h 6858000"/>
              <a:gd name="connsiteX61" fmla="*/ 5184480 w 6096000"/>
              <a:gd name="connsiteY61" fmla="*/ 1945112 h 6858000"/>
              <a:gd name="connsiteX62" fmla="*/ 5172776 w 6096000"/>
              <a:gd name="connsiteY62" fmla="*/ 1961162 h 6858000"/>
              <a:gd name="connsiteX63" fmla="*/ 5168513 w 6096000"/>
              <a:gd name="connsiteY63" fmla="*/ 1969445 h 6858000"/>
              <a:gd name="connsiteX64" fmla="*/ 5126597 w 6096000"/>
              <a:gd name="connsiteY64" fmla="*/ 2024270 h 6858000"/>
              <a:gd name="connsiteX65" fmla="*/ 5119528 w 6096000"/>
              <a:gd name="connsiteY65" fmla="*/ 2107942 h 6858000"/>
              <a:gd name="connsiteX66" fmla="*/ 5110356 w 6096000"/>
              <a:gd name="connsiteY66" fmla="*/ 2193455 h 6858000"/>
              <a:gd name="connsiteX67" fmla="*/ 5104992 w 6096000"/>
              <a:gd name="connsiteY67" fmla="*/ 2260088 h 6858000"/>
              <a:gd name="connsiteX68" fmla="*/ 5059439 w 6096000"/>
              <a:gd name="connsiteY68" fmla="*/ 2335735 h 6858000"/>
              <a:gd name="connsiteX69" fmla="*/ 5022061 w 6096000"/>
              <a:gd name="connsiteY69" fmla="*/ 2408995 h 6858000"/>
              <a:gd name="connsiteX70" fmla="*/ 5022253 w 6096000"/>
              <a:gd name="connsiteY70" fmla="*/ 2445869 h 6858000"/>
              <a:gd name="connsiteX71" fmla="*/ 5011426 w 6096000"/>
              <a:gd name="connsiteY71" fmla="*/ 2496499 h 6858000"/>
              <a:gd name="connsiteX72" fmla="*/ 4994224 w 6096000"/>
              <a:gd name="connsiteY72" fmla="*/ 2549900 h 6858000"/>
              <a:gd name="connsiteX73" fmla="*/ 4995245 w 6096000"/>
              <a:gd name="connsiteY73" fmla="*/ 2596456 h 6858000"/>
              <a:gd name="connsiteX74" fmla="*/ 4988570 w 6096000"/>
              <a:gd name="connsiteY74" fmla="*/ 2606088 h 6858000"/>
              <a:gd name="connsiteX75" fmla="*/ 4988371 w 6096000"/>
              <a:gd name="connsiteY75" fmla="*/ 2635351 h 6858000"/>
              <a:gd name="connsiteX76" fmla="*/ 4983212 w 6096000"/>
              <a:gd name="connsiteY76" fmla="*/ 2665666 h 6858000"/>
              <a:gd name="connsiteX77" fmla="*/ 4968234 w 6096000"/>
              <a:gd name="connsiteY77" fmla="*/ 2715895 h 6858000"/>
              <a:gd name="connsiteX78" fmla="*/ 4975888 w 6096000"/>
              <a:gd name="connsiteY78" fmla="*/ 2725052 h 6858000"/>
              <a:gd name="connsiteX79" fmla="*/ 4980195 w 6096000"/>
              <a:gd name="connsiteY79" fmla="*/ 2726489 h 6858000"/>
              <a:gd name="connsiteX80" fmla="*/ 4976218 w 6096000"/>
              <a:gd name="connsiteY80" fmla="*/ 2740278 h 6858000"/>
              <a:gd name="connsiteX81" fmla="*/ 4980571 w 6096000"/>
              <a:gd name="connsiteY81" fmla="*/ 2751112 h 6858000"/>
              <a:gd name="connsiteX82" fmla="*/ 4973893 w 6096000"/>
              <a:gd name="connsiteY82" fmla="*/ 2760208 h 6858000"/>
              <a:gd name="connsiteX83" fmla="*/ 4979005 w 6096000"/>
              <a:gd name="connsiteY83" fmla="*/ 2790136 h 6858000"/>
              <a:gd name="connsiteX84" fmla="*/ 4986137 w 6096000"/>
              <a:gd name="connsiteY84" fmla="*/ 2804183 h 6858000"/>
              <a:gd name="connsiteX85" fmla="*/ 4986175 w 6096000"/>
              <a:gd name="connsiteY85" fmla="*/ 2825860 h 6858000"/>
              <a:gd name="connsiteX86" fmla="*/ 4993936 w 6096000"/>
              <a:gd name="connsiteY86" fmla="*/ 2911749 h 6858000"/>
              <a:gd name="connsiteX87" fmla="*/ 4992563 w 6096000"/>
              <a:gd name="connsiteY87" fmla="*/ 2977278 h 6858000"/>
              <a:gd name="connsiteX88" fmla="*/ 4980516 w 6096000"/>
              <a:gd name="connsiteY88" fmla="*/ 2991092 h 6858000"/>
              <a:gd name="connsiteX89" fmla="*/ 4992801 w 6096000"/>
              <a:gd name="connsiteY89" fmla="*/ 3020247 h 6858000"/>
              <a:gd name="connsiteX90" fmla="*/ 5014805 w 6096000"/>
              <a:gd name="connsiteY90" fmla="*/ 3065434 h 6858000"/>
              <a:gd name="connsiteX91" fmla="*/ 5002733 w 6096000"/>
              <a:gd name="connsiteY91" fmla="*/ 3103777 h 6858000"/>
              <a:gd name="connsiteX92" fmla="*/ 5002941 w 6096000"/>
              <a:gd name="connsiteY92" fmla="*/ 3151828 h 6858000"/>
              <a:gd name="connsiteX93" fmla="*/ 5002883 w 6096000"/>
              <a:gd name="connsiteY93" fmla="*/ 3180546 h 6858000"/>
              <a:gd name="connsiteX94" fmla="*/ 5016711 w 6096000"/>
              <a:gd name="connsiteY94" fmla="*/ 3258677 h 6858000"/>
              <a:gd name="connsiteX95" fmla="*/ 5017918 w 6096000"/>
              <a:gd name="connsiteY95" fmla="*/ 3262610 h 6858000"/>
              <a:gd name="connsiteX96" fmla="*/ 5011672 w 6096000"/>
              <a:gd name="connsiteY96" fmla="*/ 3277179 h 6858000"/>
              <a:gd name="connsiteX97" fmla="*/ 5009344 w 6096000"/>
              <a:gd name="connsiteY97" fmla="*/ 3278130 h 6858000"/>
              <a:gd name="connsiteX98" fmla="*/ 5026770 w 6096000"/>
              <a:gd name="connsiteY98" fmla="*/ 3325671 h 6858000"/>
              <a:gd name="connsiteX99" fmla="*/ 5024571 w 6096000"/>
              <a:gd name="connsiteY99" fmla="*/ 3332072 h 6858000"/>
              <a:gd name="connsiteX100" fmla="*/ 5041705 w 6096000"/>
              <a:gd name="connsiteY100" fmla="*/ 3362948 h 6858000"/>
              <a:gd name="connsiteX101" fmla="*/ 5047477 w 6096000"/>
              <a:gd name="connsiteY101" fmla="*/ 3378959 h 6858000"/>
              <a:gd name="connsiteX102" fmla="*/ 5060758 w 6096000"/>
              <a:gd name="connsiteY102" fmla="*/ 3407057 h 6858000"/>
              <a:gd name="connsiteX103" fmla="*/ 5058968 w 6096000"/>
              <a:gd name="connsiteY103" fmla="*/ 3409825 h 6858000"/>
              <a:gd name="connsiteX104" fmla="*/ 5062667 w 6096000"/>
              <a:gd name="connsiteY104" fmla="*/ 3415218 h 6858000"/>
              <a:gd name="connsiteX105" fmla="*/ 5060928 w 6096000"/>
              <a:gd name="connsiteY105" fmla="*/ 3419880 h 6858000"/>
              <a:gd name="connsiteX106" fmla="*/ 5062923 w 6096000"/>
              <a:gd name="connsiteY106" fmla="*/ 3424545 h 6858000"/>
              <a:gd name="connsiteX107" fmla="*/ 5064623 w 6096000"/>
              <a:gd name="connsiteY107" fmla="*/ 3476412 h 6858000"/>
              <a:gd name="connsiteX108" fmla="*/ 5069684 w 6096000"/>
              <a:gd name="connsiteY108" fmla="*/ 3486850 h 6858000"/>
              <a:gd name="connsiteX109" fmla="*/ 5063339 w 6096000"/>
              <a:gd name="connsiteY109" fmla="*/ 3496391 h 6858000"/>
              <a:gd name="connsiteX110" fmla="*/ 5070139 w 6096000"/>
              <a:gd name="connsiteY110" fmla="*/ 3531201 h 6858000"/>
              <a:gd name="connsiteX111" fmla="*/ 5079896 w 6096000"/>
              <a:gd name="connsiteY111" fmla="*/ 3542019 h 6858000"/>
              <a:gd name="connsiteX112" fmla="*/ 5087540 w 6096000"/>
              <a:gd name="connsiteY112" fmla="*/ 3552249 h 6858000"/>
              <a:gd name="connsiteX113" fmla="*/ 5087902 w 6096000"/>
              <a:gd name="connsiteY113" fmla="*/ 3553678 h 6858000"/>
              <a:gd name="connsiteX114" fmla="*/ 5091509 w 6096000"/>
              <a:gd name="connsiteY114" fmla="*/ 3568021 h 6858000"/>
              <a:gd name="connsiteX115" fmla="*/ 5091934 w 6096000"/>
              <a:gd name="connsiteY115" fmla="*/ 3569719 h 6858000"/>
              <a:gd name="connsiteX116" fmla="*/ 5089362 w 6096000"/>
              <a:gd name="connsiteY116" fmla="*/ 3586412 h 6858000"/>
              <a:gd name="connsiteX117" fmla="*/ 5092358 w 6096000"/>
              <a:gd name="connsiteY117" fmla="*/ 3597336 h 6858000"/>
              <a:gd name="connsiteX118" fmla="*/ 5084254 w 6096000"/>
              <a:gd name="connsiteY118" fmla="*/ 3606007 h 6858000"/>
              <a:gd name="connsiteX119" fmla="*/ 5084281 w 6096000"/>
              <a:gd name="connsiteY119" fmla="*/ 3641228 h 6858000"/>
              <a:gd name="connsiteX120" fmla="*/ 5091848 w 6096000"/>
              <a:gd name="connsiteY120" fmla="*/ 3653088 h 6858000"/>
              <a:gd name="connsiteX121" fmla="*/ 5097436 w 6096000"/>
              <a:gd name="connsiteY121" fmla="*/ 3664114 h 6858000"/>
              <a:gd name="connsiteX122" fmla="*/ 5097518 w 6096000"/>
              <a:gd name="connsiteY122" fmla="*/ 3665569 h 6858000"/>
              <a:gd name="connsiteX123" fmla="*/ 5099829 w 6096000"/>
              <a:gd name="connsiteY123" fmla="*/ 3707357 h 6858000"/>
              <a:gd name="connsiteX124" fmla="*/ 5114696 w 6096000"/>
              <a:gd name="connsiteY124" fmla="*/ 3778166 h 6858000"/>
              <a:gd name="connsiteX125" fmla="*/ 5135379 w 6096000"/>
              <a:gd name="connsiteY125" fmla="*/ 3878222 h 6858000"/>
              <a:gd name="connsiteX126" fmla="*/ 5130138 w 6096000"/>
              <a:gd name="connsiteY126" fmla="*/ 4048117 h 6858000"/>
              <a:gd name="connsiteX127" fmla="*/ 5090040 w 6096000"/>
              <a:gd name="connsiteY127" fmla="*/ 4219510 h 6858000"/>
              <a:gd name="connsiteX128" fmla="*/ 5092812 w 6096000"/>
              <a:gd name="connsiteY128" fmla="*/ 4411258 h 6858000"/>
              <a:gd name="connsiteX129" fmla="*/ 5084599 w 6096000"/>
              <a:gd name="connsiteY129" fmla="*/ 4488531 h 6858000"/>
              <a:gd name="connsiteX130" fmla="*/ 5084072 w 6096000"/>
              <a:gd name="connsiteY130" fmla="*/ 4539168 h 6858000"/>
              <a:gd name="connsiteX131" fmla="*/ 5068936 w 6096000"/>
              <a:gd name="connsiteY131" fmla="*/ 4625153 h 6858000"/>
              <a:gd name="connsiteX132" fmla="*/ 5059114 w 6096000"/>
              <a:gd name="connsiteY132" fmla="*/ 4733115 h 6858000"/>
              <a:gd name="connsiteX133" fmla="*/ 5037209 w 6096000"/>
              <a:gd name="connsiteY133" fmla="*/ 4844323 h 6858000"/>
              <a:gd name="connsiteX134" fmla="*/ 5020638 w 6096000"/>
              <a:gd name="connsiteY134" fmla="*/ 4877992 h 6858000"/>
              <a:gd name="connsiteX135" fmla="*/ 5006413 w 6096000"/>
              <a:gd name="connsiteY135" fmla="*/ 4925805 h 6858000"/>
              <a:gd name="connsiteX136" fmla="*/ 4971037 w 6096000"/>
              <a:gd name="connsiteY136" fmla="*/ 5009272 h 6858000"/>
              <a:gd name="connsiteX137" fmla="*/ 4963105 w 6096000"/>
              <a:gd name="connsiteY137" fmla="*/ 5111369 h 6858000"/>
              <a:gd name="connsiteX138" fmla="*/ 4976341 w 6096000"/>
              <a:gd name="connsiteY138" fmla="*/ 5210876 h 6858000"/>
              <a:gd name="connsiteX139" fmla="*/ 4980617 w 6096000"/>
              <a:gd name="connsiteY139" fmla="*/ 5269726 h 6858000"/>
              <a:gd name="connsiteX140" fmla="*/ 4997733 w 6096000"/>
              <a:gd name="connsiteY140" fmla="*/ 5464225 h 6858000"/>
              <a:gd name="connsiteX141" fmla="*/ 5001400 w 6096000"/>
              <a:gd name="connsiteY141" fmla="*/ 5594585 h 6858000"/>
              <a:gd name="connsiteX142" fmla="*/ 4983700 w 6096000"/>
              <a:gd name="connsiteY142" fmla="*/ 5667896 h 6858000"/>
              <a:gd name="connsiteX143" fmla="*/ 4968506 w 6096000"/>
              <a:gd name="connsiteY143" fmla="*/ 5769225 h 6858000"/>
              <a:gd name="connsiteX144" fmla="*/ 4969765 w 6096000"/>
              <a:gd name="connsiteY144" fmla="*/ 5823324 h 6858000"/>
              <a:gd name="connsiteX145" fmla="*/ 4966129 w 6096000"/>
              <a:gd name="connsiteY145" fmla="*/ 5862699 h 6858000"/>
              <a:gd name="connsiteX146" fmla="*/ 4970695 w 6096000"/>
              <a:gd name="connsiteY146" fmla="*/ 5906467 h 6858000"/>
              <a:gd name="connsiteX147" fmla="*/ 4991568 w 6096000"/>
              <a:gd name="connsiteY147" fmla="*/ 5939847 h 6858000"/>
              <a:gd name="connsiteX148" fmla="*/ 4986815 w 6096000"/>
              <a:gd name="connsiteY148" fmla="*/ 5973994 h 6858000"/>
              <a:gd name="connsiteX149" fmla="*/ 4987776 w 6096000"/>
              <a:gd name="connsiteY149" fmla="*/ 6089693 h 6858000"/>
              <a:gd name="connsiteX150" fmla="*/ 4991621 w 6096000"/>
              <a:gd name="connsiteY150" fmla="*/ 6224938 h 6858000"/>
              <a:gd name="connsiteX151" fmla="*/ 5017157 w 6096000"/>
              <a:gd name="connsiteY151" fmla="*/ 6370251 h 6858000"/>
              <a:gd name="connsiteX152" fmla="*/ 5040797 w 6096000"/>
              <a:gd name="connsiteY152" fmla="*/ 6541313 h 6858000"/>
              <a:gd name="connsiteX153" fmla="*/ 5045375 w 6096000"/>
              <a:gd name="connsiteY153" fmla="*/ 6640957 h 6858000"/>
              <a:gd name="connsiteX154" fmla="*/ 5058442 w 6096000"/>
              <a:gd name="connsiteY154" fmla="*/ 6705297 h 6858000"/>
              <a:gd name="connsiteX155" fmla="*/ 5071125 w 6096000"/>
              <a:gd name="connsiteY155" fmla="*/ 6759582 h 6858000"/>
              <a:gd name="connsiteX156" fmla="*/ 5069172 w 6096000"/>
              <a:gd name="connsiteY156" fmla="*/ 6817746 h 6858000"/>
              <a:gd name="connsiteX157" fmla="*/ 5072322 w 6096000"/>
              <a:gd name="connsiteY157" fmla="*/ 6843646 h 6858000"/>
              <a:gd name="connsiteX158" fmla="*/ 5091388 w 6096000"/>
              <a:gd name="connsiteY158" fmla="*/ 6857998 h 6858000"/>
              <a:gd name="connsiteX159" fmla="*/ 6096000 w 6096000"/>
              <a:gd name="connsiteY159" fmla="*/ 6857998 h 6858000"/>
              <a:gd name="connsiteX160" fmla="*/ 6096000 w 6096000"/>
              <a:gd name="connsiteY160" fmla="*/ 6858000 h 6858000"/>
              <a:gd name="connsiteX161" fmla="*/ 0 w 6096000"/>
              <a:gd name="connsiteY16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5567517" y="0"/>
                </a:lnTo>
                <a:lnTo>
                  <a:pt x="5566938" y="1705"/>
                </a:lnTo>
                <a:cubicBezTo>
                  <a:pt x="5563126" y="8440"/>
                  <a:pt x="5558112" y="13784"/>
                  <a:pt x="5551594" y="17287"/>
                </a:cubicBezTo>
                <a:cubicBezTo>
                  <a:pt x="5562364" y="82036"/>
                  <a:pt x="5510349" y="69804"/>
                  <a:pt x="5545641" y="130336"/>
                </a:cubicBezTo>
                <a:cubicBezTo>
                  <a:pt x="5526953" y="117589"/>
                  <a:pt x="5536978" y="162458"/>
                  <a:pt x="5538289" y="187093"/>
                </a:cubicBezTo>
                <a:cubicBezTo>
                  <a:pt x="5536205" y="226511"/>
                  <a:pt x="5545722" y="205530"/>
                  <a:pt x="5545790" y="265704"/>
                </a:cubicBezTo>
                <a:cubicBezTo>
                  <a:pt x="5542296" y="317533"/>
                  <a:pt x="5543813" y="325288"/>
                  <a:pt x="5542313" y="354566"/>
                </a:cubicBezTo>
                <a:lnTo>
                  <a:pt x="5524126" y="472000"/>
                </a:lnTo>
                <a:lnTo>
                  <a:pt x="5522170" y="473782"/>
                </a:lnTo>
                <a:cubicBezTo>
                  <a:pt x="5517847" y="482008"/>
                  <a:pt x="5518682" y="487340"/>
                  <a:pt x="5521798" y="491380"/>
                </a:cubicBezTo>
                <a:lnTo>
                  <a:pt x="5536419" y="531675"/>
                </a:lnTo>
                <a:lnTo>
                  <a:pt x="5533435" y="536015"/>
                </a:lnTo>
                <a:lnTo>
                  <a:pt x="5538088" y="572092"/>
                </a:lnTo>
                <a:lnTo>
                  <a:pt x="5536061" y="572511"/>
                </a:lnTo>
                <a:cubicBezTo>
                  <a:pt x="5531611" y="574271"/>
                  <a:pt x="5528529" y="577121"/>
                  <a:pt x="5528218" y="582332"/>
                </a:cubicBezTo>
                <a:cubicBezTo>
                  <a:pt x="5498002" y="573171"/>
                  <a:pt x="5516262" y="585107"/>
                  <a:pt x="5518011" y="601285"/>
                </a:cubicBezTo>
                <a:cubicBezTo>
                  <a:pt x="5508838" y="617831"/>
                  <a:pt x="5480684" y="666964"/>
                  <a:pt x="5473174" y="681608"/>
                </a:cubicBezTo>
                <a:cubicBezTo>
                  <a:pt x="5473102" y="684122"/>
                  <a:pt x="5473033" y="686637"/>
                  <a:pt x="5472963" y="689151"/>
                </a:cubicBezTo>
                <a:lnTo>
                  <a:pt x="5472485" y="689289"/>
                </a:lnTo>
                <a:cubicBezTo>
                  <a:pt x="5471434" y="690905"/>
                  <a:pt x="5470986" y="693376"/>
                  <a:pt x="5471326" y="697222"/>
                </a:cubicBezTo>
                <a:cubicBezTo>
                  <a:pt x="5471606" y="703992"/>
                  <a:pt x="5471884" y="710761"/>
                  <a:pt x="5472164" y="717531"/>
                </a:cubicBezTo>
                <a:lnTo>
                  <a:pt x="5468891" y="722494"/>
                </a:lnTo>
                <a:lnTo>
                  <a:pt x="5463081" y="724368"/>
                </a:lnTo>
                <a:lnTo>
                  <a:pt x="5446981" y="752692"/>
                </a:lnTo>
                <a:cubicBezTo>
                  <a:pt x="5454691" y="764380"/>
                  <a:pt x="5422719" y="808083"/>
                  <a:pt x="5417190" y="816346"/>
                </a:cubicBezTo>
                <a:lnTo>
                  <a:pt x="5388958" y="889417"/>
                </a:lnTo>
                <a:cubicBezTo>
                  <a:pt x="5320491" y="969963"/>
                  <a:pt x="5321907" y="1005331"/>
                  <a:pt x="5307044" y="1063288"/>
                </a:cubicBezTo>
                <a:cubicBezTo>
                  <a:pt x="5313332" y="1111028"/>
                  <a:pt x="5317096" y="1110140"/>
                  <a:pt x="5303837" y="1157176"/>
                </a:cubicBezTo>
                <a:cubicBezTo>
                  <a:pt x="5301103" y="1192124"/>
                  <a:pt x="5301884" y="1197232"/>
                  <a:pt x="5286494" y="1210776"/>
                </a:cubicBezTo>
                <a:lnTo>
                  <a:pt x="5282463" y="1301993"/>
                </a:lnTo>
                <a:lnTo>
                  <a:pt x="5252235" y="1360879"/>
                </a:lnTo>
                <a:lnTo>
                  <a:pt x="5244497" y="1404045"/>
                </a:lnTo>
                <a:lnTo>
                  <a:pt x="5223823" y="1429568"/>
                </a:lnTo>
                <a:lnTo>
                  <a:pt x="5224851" y="1430305"/>
                </a:lnTo>
                <a:cubicBezTo>
                  <a:pt x="5226697" y="1432466"/>
                  <a:pt x="5214738" y="1459891"/>
                  <a:pt x="5212394" y="1463304"/>
                </a:cubicBezTo>
                <a:cubicBezTo>
                  <a:pt x="5209912" y="1477394"/>
                  <a:pt x="5213027" y="1501295"/>
                  <a:pt x="5209958" y="1514846"/>
                </a:cubicBezTo>
                <a:lnTo>
                  <a:pt x="5206417" y="1519731"/>
                </a:lnTo>
                <a:lnTo>
                  <a:pt x="5206640" y="1519929"/>
                </a:lnTo>
                <a:cubicBezTo>
                  <a:pt x="5206490" y="1521210"/>
                  <a:pt x="5209710" y="1543635"/>
                  <a:pt x="5207632" y="1546022"/>
                </a:cubicBezTo>
                <a:lnTo>
                  <a:pt x="5212030" y="1578752"/>
                </a:lnTo>
                <a:cubicBezTo>
                  <a:pt x="5206147" y="1605585"/>
                  <a:pt x="5226381" y="1622803"/>
                  <a:pt x="5203533" y="1647555"/>
                </a:cubicBezTo>
                <a:cubicBezTo>
                  <a:pt x="5198128" y="1672675"/>
                  <a:pt x="5203213" y="1694404"/>
                  <a:pt x="5190877" y="1715685"/>
                </a:cubicBezTo>
                <a:cubicBezTo>
                  <a:pt x="5196815" y="1724301"/>
                  <a:pt x="5198098" y="1732435"/>
                  <a:pt x="5184235" y="1740358"/>
                </a:cubicBezTo>
                <a:cubicBezTo>
                  <a:pt x="5182625" y="1763793"/>
                  <a:pt x="5198368" y="1769422"/>
                  <a:pt x="5181475" y="1784314"/>
                </a:cubicBezTo>
                <a:cubicBezTo>
                  <a:pt x="5205987" y="1797417"/>
                  <a:pt x="5195246" y="1798221"/>
                  <a:pt x="5185845" y="1804434"/>
                </a:cubicBezTo>
                <a:lnTo>
                  <a:pt x="5185068" y="1805316"/>
                </a:lnTo>
                <a:lnTo>
                  <a:pt x="5188593" y="1807109"/>
                </a:lnTo>
                <a:lnTo>
                  <a:pt x="5185920" y="1821003"/>
                </a:lnTo>
                <a:lnTo>
                  <a:pt x="5183543" y="1824832"/>
                </a:lnTo>
                <a:cubicBezTo>
                  <a:pt x="5182284" y="1827468"/>
                  <a:pt x="5181937" y="1829219"/>
                  <a:pt x="5182235" y="1830429"/>
                </a:cubicBezTo>
                <a:lnTo>
                  <a:pt x="5182525" y="1830569"/>
                </a:lnTo>
                <a:lnTo>
                  <a:pt x="5180663" y="1835810"/>
                </a:lnTo>
                <a:cubicBezTo>
                  <a:pt x="5176779" y="1844665"/>
                  <a:pt x="5172297" y="1853278"/>
                  <a:pt x="5167452" y="1861483"/>
                </a:cubicBezTo>
                <a:cubicBezTo>
                  <a:pt x="5179827" y="1866643"/>
                  <a:pt x="5166788" y="1884999"/>
                  <a:pt x="5174266" y="1892417"/>
                </a:cubicBezTo>
                <a:lnTo>
                  <a:pt x="5189262" y="1895114"/>
                </a:lnTo>
                <a:lnTo>
                  <a:pt x="5187100" y="1899379"/>
                </a:lnTo>
                <a:lnTo>
                  <a:pt x="5180471" y="1907867"/>
                </a:lnTo>
                <a:cubicBezTo>
                  <a:pt x="5179609" y="1909162"/>
                  <a:pt x="5179647" y="1909994"/>
                  <a:pt x="5181361" y="1910265"/>
                </a:cubicBezTo>
                <a:cubicBezTo>
                  <a:pt x="5180995" y="1914884"/>
                  <a:pt x="5177893" y="1930292"/>
                  <a:pt x="5178268" y="1935584"/>
                </a:cubicBezTo>
                <a:lnTo>
                  <a:pt x="5183619" y="1942021"/>
                </a:lnTo>
                <a:lnTo>
                  <a:pt x="5184480" y="1945112"/>
                </a:lnTo>
                <a:lnTo>
                  <a:pt x="5172776" y="1961162"/>
                </a:lnTo>
                <a:lnTo>
                  <a:pt x="5168513" y="1969445"/>
                </a:lnTo>
                <a:lnTo>
                  <a:pt x="5126597" y="2024270"/>
                </a:lnTo>
                <a:lnTo>
                  <a:pt x="5119528" y="2107942"/>
                </a:lnTo>
                <a:cubicBezTo>
                  <a:pt x="5089290" y="2138038"/>
                  <a:pt x="5110415" y="2159228"/>
                  <a:pt x="5110356" y="2193455"/>
                </a:cubicBezTo>
                <a:cubicBezTo>
                  <a:pt x="5101302" y="2220953"/>
                  <a:pt x="5110381" y="2224200"/>
                  <a:pt x="5104992" y="2260088"/>
                </a:cubicBezTo>
                <a:cubicBezTo>
                  <a:pt x="5096504" y="2291744"/>
                  <a:pt x="5078225" y="2299003"/>
                  <a:pt x="5059439" y="2335735"/>
                </a:cubicBezTo>
                <a:cubicBezTo>
                  <a:pt x="5029465" y="2329020"/>
                  <a:pt x="5058046" y="2407546"/>
                  <a:pt x="5022061" y="2408995"/>
                </a:cubicBezTo>
                <a:cubicBezTo>
                  <a:pt x="5023289" y="2413465"/>
                  <a:pt x="5019654" y="2441580"/>
                  <a:pt x="5022253" y="2445869"/>
                </a:cubicBezTo>
                <a:cubicBezTo>
                  <a:pt x="5022440" y="2449625"/>
                  <a:pt x="5011241" y="2492743"/>
                  <a:pt x="5011426" y="2496499"/>
                </a:cubicBezTo>
                <a:lnTo>
                  <a:pt x="4994224" y="2549900"/>
                </a:lnTo>
                <a:cubicBezTo>
                  <a:pt x="4992353" y="2564757"/>
                  <a:pt x="4998952" y="2582253"/>
                  <a:pt x="4995245" y="2596456"/>
                </a:cubicBezTo>
                <a:lnTo>
                  <a:pt x="4988570" y="2606088"/>
                </a:lnTo>
                <a:cubicBezTo>
                  <a:pt x="4988504" y="2615842"/>
                  <a:pt x="4988436" y="2625597"/>
                  <a:pt x="4988371" y="2635351"/>
                </a:cubicBezTo>
                <a:lnTo>
                  <a:pt x="4983212" y="2665666"/>
                </a:lnTo>
                <a:lnTo>
                  <a:pt x="4968234" y="2715895"/>
                </a:lnTo>
                <a:lnTo>
                  <a:pt x="4975888" y="2725052"/>
                </a:lnTo>
                <a:lnTo>
                  <a:pt x="4980195" y="2726489"/>
                </a:lnTo>
                <a:lnTo>
                  <a:pt x="4976218" y="2740278"/>
                </a:lnTo>
                <a:lnTo>
                  <a:pt x="4980571" y="2751112"/>
                </a:lnTo>
                <a:lnTo>
                  <a:pt x="4973893" y="2760208"/>
                </a:lnTo>
                <a:lnTo>
                  <a:pt x="4979005" y="2790136"/>
                </a:lnTo>
                <a:lnTo>
                  <a:pt x="4986137" y="2804183"/>
                </a:lnTo>
                <a:cubicBezTo>
                  <a:pt x="4986150" y="2811409"/>
                  <a:pt x="4986162" y="2818634"/>
                  <a:pt x="4986175" y="2825860"/>
                </a:cubicBezTo>
                <a:cubicBezTo>
                  <a:pt x="4987474" y="2843788"/>
                  <a:pt x="4992871" y="2886513"/>
                  <a:pt x="4993936" y="2911749"/>
                </a:cubicBezTo>
                <a:cubicBezTo>
                  <a:pt x="4993313" y="2946689"/>
                  <a:pt x="4980300" y="2954448"/>
                  <a:pt x="4992563" y="2977278"/>
                </a:cubicBezTo>
                <a:cubicBezTo>
                  <a:pt x="4985688" y="2983455"/>
                  <a:pt x="4982051" y="2987749"/>
                  <a:pt x="4980516" y="2991092"/>
                </a:cubicBezTo>
                <a:cubicBezTo>
                  <a:pt x="4975910" y="3001119"/>
                  <a:pt x="4990216" y="3002537"/>
                  <a:pt x="4992801" y="3020247"/>
                </a:cubicBezTo>
                <a:cubicBezTo>
                  <a:pt x="4998517" y="3032637"/>
                  <a:pt x="5013148" y="3051512"/>
                  <a:pt x="5014805" y="3065434"/>
                </a:cubicBezTo>
                <a:cubicBezTo>
                  <a:pt x="4998836" y="3057428"/>
                  <a:pt x="5016840" y="3105196"/>
                  <a:pt x="5002733" y="3103777"/>
                </a:cubicBezTo>
                <a:cubicBezTo>
                  <a:pt x="5022381" y="3124610"/>
                  <a:pt x="4997365" y="3128169"/>
                  <a:pt x="5002941" y="3151828"/>
                </a:cubicBezTo>
                <a:cubicBezTo>
                  <a:pt x="5010264" y="3163902"/>
                  <a:pt x="5011356" y="3171780"/>
                  <a:pt x="5002883" y="3180546"/>
                </a:cubicBezTo>
                <a:cubicBezTo>
                  <a:pt x="5038586" y="3236545"/>
                  <a:pt x="5003723" y="3210316"/>
                  <a:pt x="5016711" y="3258677"/>
                </a:cubicBezTo>
                <a:lnTo>
                  <a:pt x="5017918" y="3262610"/>
                </a:lnTo>
                <a:lnTo>
                  <a:pt x="5011672" y="3277179"/>
                </a:lnTo>
                <a:lnTo>
                  <a:pt x="5009344" y="3278130"/>
                </a:lnTo>
                <a:lnTo>
                  <a:pt x="5026770" y="3325671"/>
                </a:lnTo>
                <a:lnTo>
                  <a:pt x="5024571" y="3332072"/>
                </a:lnTo>
                <a:lnTo>
                  <a:pt x="5041705" y="3362948"/>
                </a:lnTo>
                <a:lnTo>
                  <a:pt x="5047477" y="3378959"/>
                </a:lnTo>
                <a:lnTo>
                  <a:pt x="5060758" y="3407057"/>
                </a:lnTo>
                <a:lnTo>
                  <a:pt x="5058968" y="3409825"/>
                </a:lnTo>
                <a:lnTo>
                  <a:pt x="5062667" y="3415218"/>
                </a:lnTo>
                <a:lnTo>
                  <a:pt x="5060928" y="3419880"/>
                </a:lnTo>
                <a:lnTo>
                  <a:pt x="5062923" y="3424545"/>
                </a:lnTo>
                <a:cubicBezTo>
                  <a:pt x="5063537" y="3433967"/>
                  <a:pt x="5063494" y="3466028"/>
                  <a:pt x="5064623" y="3476412"/>
                </a:cubicBezTo>
                <a:lnTo>
                  <a:pt x="5069684" y="3486850"/>
                </a:lnTo>
                <a:lnTo>
                  <a:pt x="5063339" y="3496391"/>
                </a:lnTo>
                <a:lnTo>
                  <a:pt x="5070139" y="3531201"/>
                </a:lnTo>
                <a:lnTo>
                  <a:pt x="5079896" y="3542019"/>
                </a:lnTo>
                <a:lnTo>
                  <a:pt x="5087540" y="3552249"/>
                </a:lnTo>
                <a:lnTo>
                  <a:pt x="5087902" y="3553678"/>
                </a:lnTo>
                <a:lnTo>
                  <a:pt x="5091509" y="3568021"/>
                </a:lnTo>
                <a:lnTo>
                  <a:pt x="5091934" y="3569719"/>
                </a:lnTo>
                <a:lnTo>
                  <a:pt x="5089362" y="3586412"/>
                </a:lnTo>
                <a:lnTo>
                  <a:pt x="5092358" y="3597336"/>
                </a:lnTo>
                <a:lnTo>
                  <a:pt x="5084254" y="3606007"/>
                </a:lnTo>
                <a:cubicBezTo>
                  <a:pt x="5084262" y="3617747"/>
                  <a:pt x="5084273" y="3629488"/>
                  <a:pt x="5084281" y="3641228"/>
                </a:cubicBezTo>
                <a:lnTo>
                  <a:pt x="5091848" y="3653088"/>
                </a:lnTo>
                <a:lnTo>
                  <a:pt x="5097436" y="3664114"/>
                </a:lnTo>
                <a:cubicBezTo>
                  <a:pt x="5097463" y="3664599"/>
                  <a:pt x="5097491" y="3665084"/>
                  <a:pt x="5097518" y="3665569"/>
                </a:cubicBezTo>
                <a:cubicBezTo>
                  <a:pt x="5097915" y="3672776"/>
                  <a:pt x="5096966" y="3688591"/>
                  <a:pt x="5099829" y="3707357"/>
                </a:cubicBezTo>
                <a:cubicBezTo>
                  <a:pt x="5100505" y="3724716"/>
                  <a:pt x="5118078" y="3760234"/>
                  <a:pt x="5114696" y="3778166"/>
                </a:cubicBezTo>
                <a:cubicBezTo>
                  <a:pt x="5141627" y="3845122"/>
                  <a:pt x="5125427" y="3821305"/>
                  <a:pt x="5135379" y="3878222"/>
                </a:cubicBezTo>
                <a:cubicBezTo>
                  <a:pt x="5161519" y="3905047"/>
                  <a:pt x="5125417" y="4015047"/>
                  <a:pt x="5130138" y="4048117"/>
                </a:cubicBezTo>
                <a:cubicBezTo>
                  <a:pt x="5081804" y="4192084"/>
                  <a:pt x="5096262" y="4158987"/>
                  <a:pt x="5090040" y="4219510"/>
                </a:cubicBezTo>
                <a:cubicBezTo>
                  <a:pt x="5104553" y="4280033"/>
                  <a:pt x="5065380" y="4345686"/>
                  <a:pt x="5092812" y="4411258"/>
                </a:cubicBezTo>
                <a:cubicBezTo>
                  <a:pt x="5090630" y="4437329"/>
                  <a:pt x="5083878" y="4473140"/>
                  <a:pt x="5084599" y="4488531"/>
                </a:cubicBezTo>
                <a:cubicBezTo>
                  <a:pt x="5084423" y="4505410"/>
                  <a:pt x="5084248" y="4522289"/>
                  <a:pt x="5084072" y="4539168"/>
                </a:cubicBezTo>
                <a:cubicBezTo>
                  <a:pt x="5072114" y="4567830"/>
                  <a:pt x="5064305" y="4588197"/>
                  <a:pt x="5068936" y="4625153"/>
                </a:cubicBezTo>
                <a:cubicBezTo>
                  <a:pt x="5077433" y="4662889"/>
                  <a:pt x="5065899" y="4679357"/>
                  <a:pt x="5059114" y="4733115"/>
                </a:cubicBezTo>
                <a:cubicBezTo>
                  <a:pt x="5068687" y="4752352"/>
                  <a:pt x="5055370" y="4832308"/>
                  <a:pt x="5037209" y="4844323"/>
                </a:cubicBezTo>
                <a:cubicBezTo>
                  <a:pt x="5033444" y="4857054"/>
                  <a:pt x="5040194" y="4871554"/>
                  <a:pt x="5020638" y="4877992"/>
                </a:cubicBezTo>
                <a:cubicBezTo>
                  <a:pt x="4997151" y="4888353"/>
                  <a:pt x="5034418" y="4931200"/>
                  <a:pt x="5006413" y="4925805"/>
                </a:cubicBezTo>
                <a:cubicBezTo>
                  <a:pt x="5031964" y="4956261"/>
                  <a:pt x="4982840" y="4982633"/>
                  <a:pt x="4971037" y="5009272"/>
                </a:cubicBezTo>
                <a:cubicBezTo>
                  <a:pt x="4973259" y="5034036"/>
                  <a:pt x="4968375" y="5053859"/>
                  <a:pt x="4963105" y="5111369"/>
                </a:cubicBezTo>
                <a:cubicBezTo>
                  <a:pt x="4973224" y="5141336"/>
                  <a:pt x="4937413" y="5161742"/>
                  <a:pt x="4976341" y="5210876"/>
                </a:cubicBezTo>
                <a:cubicBezTo>
                  <a:pt x="4972455" y="5212581"/>
                  <a:pt x="4977054" y="5227501"/>
                  <a:pt x="4980617" y="5269726"/>
                </a:cubicBezTo>
                <a:cubicBezTo>
                  <a:pt x="4984182" y="5311951"/>
                  <a:pt x="4990390" y="5400671"/>
                  <a:pt x="4997733" y="5464225"/>
                </a:cubicBezTo>
                <a:cubicBezTo>
                  <a:pt x="5001765" y="5536542"/>
                  <a:pt x="4990225" y="5517959"/>
                  <a:pt x="5001400" y="5594585"/>
                </a:cubicBezTo>
                <a:cubicBezTo>
                  <a:pt x="4999908" y="5619318"/>
                  <a:pt x="4974042" y="5647975"/>
                  <a:pt x="4983700" y="5667896"/>
                </a:cubicBezTo>
                <a:cubicBezTo>
                  <a:pt x="4976834" y="5696311"/>
                  <a:pt x="4975579" y="5738356"/>
                  <a:pt x="4968506" y="5769225"/>
                </a:cubicBezTo>
                <a:cubicBezTo>
                  <a:pt x="4968926" y="5787258"/>
                  <a:pt x="4969344" y="5805291"/>
                  <a:pt x="4969765" y="5823324"/>
                </a:cubicBezTo>
                <a:cubicBezTo>
                  <a:pt x="4966122" y="5853058"/>
                  <a:pt x="4965608" y="5838948"/>
                  <a:pt x="4966129" y="5862699"/>
                </a:cubicBezTo>
                <a:lnTo>
                  <a:pt x="4970695" y="5906467"/>
                </a:lnTo>
                <a:lnTo>
                  <a:pt x="4991568" y="5939847"/>
                </a:lnTo>
                <a:cubicBezTo>
                  <a:pt x="4998848" y="5955713"/>
                  <a:pt x="4974731" y="5940131"/>
                  <a:pt x="4986815" y="5973994"/>
                </a:cubicBezTo>
                <a:cubicBezTo>
                  <a:pt x="4961187" y="5997051"/>
                  <a:pt x="4983444" y="6032039"/>
                  <a:pt x="4987776" y="6089693"/>
                </a:cubicBezTo>
                <a:lnTo>
                  <a:pt x="4991621" y="6224938"/>
                </a:lnTo>
                <a:cubicBezTo>
                  <a:pt x="4988442" y="6270972"/>
                  <a:pt x="5008962" y="6317522"/>
                  <a:pt x="5017157" y="6370251"/>
                </a:cubicBezTo>
                <a:cubicBezTo>
                  <a:pt x="5025353" y="6422980"/>
                  <a:pt x="5039938" y="6490855"/>
                  <a:pt x="5040797" y="6541313"/>
                </a:cubicBezTo>
                <a:cubicBezTo>
                  <a:pt x="5039898" y="6576319"/>
                  <a:pt x="5031912" y="6591883"/>
                  <a:pt x="5045375" y="6640957"/>
                </a:cubicBezTo>
                <a:cubicBezTo>
                  <a:pt x="5057505" y="6669536"/>
                  <a:pt x="5052276" y="6675394"/>
                  <a:pt x="5058442" y="6705297"/>
                </a:cubicBezTo>
                <a:cubicBezTo>
                  <a:pt x="5057367" y="6727133"/>
                  <a:pt x="5067901" y="6732087"/>
                  <a:pt x="5071125" y="6759582"/>
                </a:cubicBezTo>
                <a:cubicBezTo>
                  <a:pt x="5055614" y="6796071"/>
                  <a:pt x="5051656" y="6769544"/>
                  <a:pt x="5069172" y="6817746"/>
                </a:cubicBezTo>
                <a:cubicBezTo>
                  <a:pt x="5060956" y="6828354"/>
                  <a:pt x="5064525" y="6836369"/>
                  <a:pt x="5072322" y="6843646"/>
                </a:cubicBezTo>
                <a:lnTo>
                  <a:pt x="5091388" y="6857998"/>
                </a:lnTo>
                <a:lnTo>
                  <a:pt x="6096000" y="6857998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8197" name="Title 2">
            <a:extLst>
              <a:ext uri="{FF2B5EF4-FFF2-40B4-BE49-F238E27FC236}">
                <a16:creationId xmlns:a16="http://schemas.microsoft.com/office/drawing/2014/main" id="{0B1D4F27-673E-8A01-BD5B-6375030152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562458" y="366411"/>
            <a:ext cx="5350870" cy="1330839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How can we reduce friction/shear?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257712A9-E77E-4829-B1B7-05749BF15A34}"/>
              </a:ext>
            </a:extLst>
          </p:cNvPr>
          <p:cNvSpPr txBox="1">
            <a:spLocks noChangeArrowheads="1"/>
          </p:cNvSpPr>
          <p:nvPr/>
        </p:nvSpPr>
        <p:spPr>
          <a:xfrm>
            <a:off x="2362200" y="1757363"/>
            <a:ext cx="6985000" cy="21336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 panose="020B0600070205080204" pitchFamily="34" charset="-128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 panose="020B0600070205080204" pitchFamily="34" charset="-128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 panose="020B0600070205080204" pitchFamily="34" charset="-128"/>
            </a:endParaRPr>
          </a:p>
        </p:txBody>
      </p:sp>
      <p:pic>
        <p:nvPicPr>
          <p:cNvPr id="3" name="Content Placeholder 10">
            <a:extLst>
              <a:ext uri="{FF2B5EF4-FFF2-40B4-BE49-F238E27FC236}">
                <a16:creationId xmlns:a16="http://schemas.microsoft.com/office/drawing/2014/main" id="{D5975AD8-E197-4D42-ECD9-19EFCECAC2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69" y="2257470"/>
            <a:ext cx="4426861" cy="2151568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B40CC4D-B1D0-04FB-2C32-E76529BF9121}"/>
              </a:ext>
            </a:extLst>
          </p:cNvPr>
          <p:cNvSpPr txBox="1">
            <a:spLocks/>
          </p:cNvSpPr>
          <p:nvPr/>
        </p:nvSpPr>
        <p:spPr>
          <a:xfrm>
            <a:off x="5496223" y="2331385"/>
            <a:ext cx="684454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Head of bed 30 degrees or below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Flexing knees by elevating foot of bed or placing pillows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Placing pillows under arms helps reduce sliding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Utilizing prophylactic foam dressings to the sacrum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000" dirty="0">
              <a:solidFill>
                <a:sysClr val="windowText" lastClr="000000"/>
              </a:solidFill>
              <a:latin typeface="Calibri" panose="020F0502020204030204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Utilizing Safe Patient Handling Equipment </a:t>
            </a:r>
          </a:p>
        </p:txBody>
      </p:sp>
    </p:spTree>
    <p:extLst>
      <p:ext uri="{BB962C8B-B14F-4D97-AF65-F5344CB8AC3E}">
        <p14:creationId xmlns:p14="http://schemas.microsoft.com/office/powerpoint/2010/main" val="11699430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04" name="Rectangle 8203">
            <a:extLst>
              <a:ext uri="{FF2B5EF4-FFF2-40B4-BE49-F238E27FC236}">
                <a16:creationId xmlns:a16="http://schemas.microsoft.com/office/drawing/2014/main" id="{131BAD53-4E89-4F62-BBB7-26359763E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8206" name="Freeform: Shape 8205">
            <a:extLst>
              <a:ext uri="{FF2B5EF4-FFF2-40B4-BE49-F238E27FC236}">
                <a16:creationId xmlns:a16="http://schemas.microsoft.com/office/drawing/2014/main" id="{62756DA2-40EB-4C6F-B962-5822FFB54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53438" cy="6858000"/>
          </a:xfrm>
          <a:custGeom>
            <a:avLst/>
            <a:gdLst>
              <a:gd name="connsiteX0" fmla="*/ 0 w 6096000"/>
              <a:gd name="connsiteY0" fmla="*/ 0 h 6858000"/>
              <a:gd name="connsiteX1" fmla="*/ 5567517 w 6096000"/>
              <a:gd name="connsiteY1" fmla="*/ 0 h 6858000"/>
              <a:gd name="connsiteX2" fmla="*/ 5566938 w 6096000"/>
              <a:gd name="connsiteY2" fmla="*/ 1705 h 6858000"/>
              <a:gd name="connsiteX3" fmla="*/ 5551594 w 6096000"/>
              <a:gd name="connsiteY3" fmla="*/ 17287 h 6858000"/>
              <a:gd name="connsiteX4" fmla="*/ 5545641 w 6096000"/>
              <a:gd name="connsiteY4" fmla="*/ 130336 h 6858000"/>
              <a:gd name="connsiteX5" fmla="*/ 5538289 w 6096000"/>
              <a:gd name="connsiteY5" fmla="*/ 187093 h 6858000"/>
              <a:gd name="connsiteX6" fmla="*/ 5545790 w 6096000"/>
              <a:gd name="connsiteY6" fmla="*/ 265704 h 6858000"/>
              <a:gd name="connsiteX7" fmla="*/ 5542313 w 6096000"/>
              <a:gd name="connsiteY7" fmla="*/ 354566 h 6858000"/>
              <a:gd name="connsiteX8" fmla="*/ 5524126 w 6096000"/>
              <a:gd name="connsiteY8" fmla="*/ 472000 h 6858000"/>
              <a:gd name="connsiteX9" fmla="*/ 5522170 w 6096000"/>
              <a:gd name="connsiteY9" fmla="*/ 473782 h 6858000"/>
              <a:gd name="connsiteX10" fmla="*/ 5521798 w 6096000"/>
              <a:gd name="connsiteY10" fmla="*/ 491380 h 6858000"/>
              <a:gd name="connsiteX11" fmla="*/ 5536419 w 6096000"/>
              <a:gd name="connsiteY11" fmla="*/ 531675 h 6858000"/>
              <a:gd name="connsiteX12" fmla="*/ 5533435 w 6096000"/>
              <a:gd name="connsiteY12" fmla="*/ 536015 h 6858000"/>
              <a:gd name="connsiteX13" fmla="*/ 5538088 w 6096000"/>
              <a:gd name="connsiteY13" fmla="*/ 572092 h 6858000"/>
              <a:gd name="connsiteX14" fmla="*/ 5536061 w 6096000"/>
              <a:gd name="connsiteY14" fmla="*/ 572511 h 6858000"/>
              <a:gd name="connsiteX15" fmla="*/ 5528218 w 6096000"/>
              <a:gd name="connsiteY15" fmla="*/ 582332 h 6858000"/>
              <a:gd name="connsiteX16" fmla="*/ 5518011 w 6096000"/>
              <a:gd name="connsiteY16" fmla="*/ 601285 h 6858000"/>
              <a:gd name="connsiteX17" fmla="*/ 5473174 w 6096000"/>
              <a:gd name="connsiteY17" fmla="*/ 681608 h 6858000"/>
              <a:gd name="connsiteX18" fmla="*/ 5472963 w 6096000"/>
              <a:gd name="connsiteY18" fmla="*/ 689151 h 6858000"/>
              <a:gd name="connsiteX19" fmla="*/ 5472485 w 6096000"/>
              <a:gd name="connsiteY19" fmla="*/ 689289 h 6858000"/>
              <a:gd name="connsiteX20" fmla="*/ 5471326 w 6096000"/>
              <a:gd name="connsiteY20" fmla="*/ 697222 h 6858000"/>
              <a:gd name="connsiteX21" fmla="*/ 5472164 w 6096000"/>
              <a:gd name="connsiteY21" fmla="*/ 717531 h 6858000"/>
              <a:gd name="connsiteX22" fmla="*/ 5468891 w 6096000"/>
              <a:gd name="connsiteY22" fmla="*/ 722494 h 6858000"/>
              <a:gd name="connsiteX23" fmla="*/ 5463081 w 6096000"/>
              <a:gd name="connsiteY23" fmla="*/ 724368 h 6858000"/>
              <a:gd name="connsiteX24" fmla="*/ 5446981 w 6096000"/>
              <a:gd name="connsiteY24" fmla="*/ 752692 h 6858000"/>
              <a:gd name="connsiteX25" fmla="*/ 5417190 w 6096000"/>
              <a:gd name="connsiteY25" fmla="*/ 816346 h 6858000"/>
              <a:gd name="connsiteX26" fmla="*/ 5388958 w 6096000"/>
              <a:gd name="connsiteY26" fmla="*/ 889417 h 6858000"/>
              <a:gd name="connsiteX27" fmla="*/ 5307044 w 6096000"/>
              <a:gd name="connsiteY27" fmla="*/ 1063288 h 6858000"/>
              <a:gd name="connsiteX28" fmla="*/ 5303837 w 6096000"/>
              <a:gd name="connsiteY28" fmla="*/ 1157176 h 6858000"/>
              <a:gd name="connsiteX29" fmla="*/ 5286494 w 6096000"/>
              <a:gd name="connsiteY29" fmla="*/ 1210776 h 6858000"/>
              <a:gd name="connsiteX30" fmla="*/ 5282463 w 6096000"/>
              <a:gd name="connsiteY30" fmla="*/ 1301993 h 6858000"/>
              <a:gd name="connsiteX31" fmla="*/ 5252235 w 6096000"/>
              <a:gd name="connsiteY31" fmla="*/ 1360879 h 6858000"/>
              <a:gd name="connsiteX32" fmla="*/ 5244497 w 6096000"/>
              <a:gd name="connsiteY32" fmla="*/ 1404045 h 6858000"/>
              <a:gd name="connsiteX33" fmla="*/ 5223823 w 6096000"/>
              <a:gd name="connsiteY33" fmla="*/ 1429568 h 6858000"/>
              <a:gd name="connsiteX34" fmla="*/ 5224851 w 6096000"/>
              <a:gd name="connsiteY34" fmla="*/ 1430305 h 6858000"/>
              <a:gd name="connsiteX35" fmla="*/ 5212394 w 6096000"/>
              <a:gd name="connsiteY35" fmla="*/ 1463304 h 6858000"/>
              <a:gd name="connsiteX36" fmla="*/ 5209958 w 6096000"/>
              <a:gd name="connsiteY36" fmla="*/ 1514846 h 6858000"/>
              <a:gd name="connsiteX37" fmla="*/ 5206417 w 6096000"/>
              <a:gd name="connsiteY37" fmla="*/ 1519731 h 6858000"/>
              <a:gd name="connsiteX38" fmla="*/ 5206640 w 6096000"/>
              <a:gd name="connsiteY38" fmla="*/ 1519929 h 6858000"/>
              <a:gd name="connsiteX39" fmla="*/ 5207632 w 6096000"/>
              <a:gd name="connsiteY39" fmla="*/ 1546022 h 6858000"/>
              <a:gd name="connsiteX40" fmla="*/ 5212030 w 6096000"/>
              <a:gd name="connsiteY40" fmla="*/ 1578752 h 6858000"/>
              <a:gd name="connsiteX41" fmla="*/ 5203533 w 6096000"/>
              <a:gd name="connsiteY41" fmla="*/ 1647555 h 6858000"/>
              <a:gd name="connsiteX42" fmla="*/ 5190877 w 6096000"/>
              <a:gd name="connsiteY42" fmla="*/ 1715685 h 6858000"/>
              <a:gd name="connsiteX43" fmla="*/ 5184235 w 6096000"/>
              <a:gd name="connsiteY43" fmla="*/ 1740358 h 6858000"/>
              <a:gd name="connsiteX44" fmla="*/ 5181475 w 6096000"/>
              <a:gd name="connsiteY44" fmla="*/ 1784314 h 6858000"/>
              <a:gd name="connsiteX45" fmla="*/ 5185845 w 6096000"/>
              <a:gd name="connsiteY45" fmla="*/ 1804434 h 6858000"/>
              <a:gd name="connsiteX46" fmla="*/ 5185068 w 6096000"/>
              <a:gd name="connsiteY46" fmla="*/ 1805316 h 6858000"/>
              <a:gd name="connsiteX47" fmla="*/ 5188593 w 6096000"/>
              <a:gd name="connsiteY47" fmla="*/ 1807109 h 6858000"/>
              <a:gd name="connsiteX48" fmla="*/ 5185920 w 6096000"/>
              <a:gd name="connsiteY48" fmla="*/ 1821003 h 6858000"/>
              <a:gd name="connsiteX49" fmla="*/ 5183543 w 6096000"/>
              <a:gd name="connsiteY49" fmla="*/ 1824832 h 6858000"/>
              <a:gd name="connsiteX50" fmla="*/ 5182235 w 6096000"/>
              <a:gd name="connsiteY50" fmla="*/ 1830429 h 6858000"/>
              <a:gd name="connsiteX51" fmla="*/ 5182525 w 6096000"/>
              <a:gd name="connsiteY51" fmla="*/ 1830569 h 6858000"/>
              <a:gd name="connsiteX52" fmla="*/ 5180663 w 6096000"/>
              <a:gd name="connsiteY52" fmla="*/ 1835810 h 6858000"/>
              <a:gd name="connsiteX53" fmla="*/ 5167452 w 6096000"/>
              <a:gd name="connsiteY53" fmla="*/ 1861483 h 6858000"/>
              <a:gd name="connsiteX54" fmla="*/ 5174266 w 6096000"/>
              <a:gd name="connsiteY54" fmla="*/ 1892417 h 6858000"/>
              <a:gd name="connsiteX55" fmla="*/ 5189262 w 6096000"/>
              <a:gd name="connsiteY55" fmla="*/ 1895114 h 6858000"/>
              <a:gd name="connsiteX56" fmla="*/ 5187100 w 6096000"/>
              <a:gd name="connsiteY56" fmla="*/ 1899379 h 6858000"/>
              <a:gd name="connsiteX57" fmla="*/ 5180471 w 6096000"/>
              <a:gd name="connsiteY57" fmla="*/ 1907867 h 6858000"/>
              <a:gd name="connsiteX58" fmla="*/ 5181361 w 6096000"/>
              <a:gd name="connsiteY58" fmla="*/ 1910265 h 6858000"/>
              <a:gd name="connsiteX59" fmla="*/ 5178268 w 6096000"/>
              <a:gd name="connsiteY59" fmla="*/ 1935584 h 6858000"/>
              <a:gd name="connsiteX60" fmla="*/ 5183619 w 6096000"/>
              <a:gd name="connsiteY60" fmla="*/ 1942021 h 6858000"/>
              <a:gd name="connsiteX61" fmla="*/ 5184480 w 6096000"/>
              <a:gd name="connsiteY61" fmla="*/ 1945112 h 6858000"/>
              <a:gd name="connsiteX62" fmla="*/ 5172776 w 6096000"/>
              <a:gd name="connsiteY62" fmla="*/ 1961162 h 6858000"/>
              <a:gd name="connsiteX63" fmla="*/ 5168513 w 6096000"/>
              <a:gd name="connsiteY63" fmla="*/ 1969445 h 6858000"/>
              <a:gd name="connsiteX64" fmla="*/ 5126597 w 6096000"/>
              <a:gd name="connsiteY64" fmla="*/ 2024270 h 6858000"/>
              <a:gd name="connsiteX65" fmla="*/ 5119528 w 6096000"/>
              <a:gd name="connsiteY65" fmla="*/ 2107942 h 6858000"/>
              <a:gd name="connsiteX66" fmla="*/ 5110356 w 6096000"/>
              <a:gd name="connsiteY66" fmla="*/ 2193455 h 6858000"/>
              <a:gd name="connsiteX67" fmla="*/ 5104992 w 6096000"/>
              <a:gd name="connsiteY67" fmla="*/ 2260088 h 6858000"/>
              <a:gd name="connsiteX68" fmla="*/ 5059439 w 6096000"/>
              <a:gd name="connsiteY68" fmla="*/ 2335735 h 6858000"/>
              <a:gd name="connsiteX69" fmla="*/ 5022061 w 6096000"/>
              <a:gd name="connsiteY69" fmla="*/ 2408995 h 6858000"/>
              <a:gd name="connsiteX70" fmla="*/ 5022253 w 6096000"/>
              <a:gd name="connsiteY70" fmla="*/ 2445869 h 6858000"/>
              <a:gd name="connsiteX71" fmla="*/ 5011426 w 6096000"/>
              <a:gd name="connsiteY71" fmla="*/ 2496499 h 6858000"/>
              <a:gd name="connsiteX72" fmla="*/ 4994224 w 6096000"/>
              <a:gd name="connsiteY72" fmla="*/ 2549900 h 6858000"/>
              <a:gd name="connsiteX73" fmla="*/ 4995245 w 6096000"/>
              <a:gd name="connsiteY73" fmla="*/ 2596456 h 6858000"/>
              <a:gd name="connsiteX74" fmla="*/ 4988570 w 6096000"/>
              <a:gd name="connsiteY74" fmla="*/ 2606088 h 6858000"/>
              <a:gd name="connsiteX75" fmla="*/ 4988371 w 6096000"/>
              <a:gd name="connsiteY75" fmla="*/ 2635351 h 6858000"/>
              <a:gd name="connsiteX76" fmla="*/ 4983212 w 6096000"/>
              <a:gd name="connsiteY76" fmla="*/ 2665666 h 6858000"/>
              <a:gd name="connsiteX77" fmla="*/ 4968234 w 6096000"/>
              <a:gd name="connsiteY77" fmla="*/ 2715895 h 6858000"/>
              <a:gd name="connsiteX78" fmla="*/ 4975888 w 6096000"/>
              <a:gd name="connsiteY78" fmla="*/ 2725052 h 6858000"/>
              <a:gd name="connsiteX79" fmla="*/ 4980195 w 6096000"/>
              <a:gd name="connsiteY79" fmla="*/ 2726489 h 6858000"/>
              <a:gd name="connsiteX80" fmla="*/ 4976218 w 6096000"/>
              <a:gd name="connsiteY80" fmla="*/ 2740278 h 6858000"/>
              <a:gd name="connsiteX81" fmla="*/ 4980571 w 6096000"/>
              <a:gd name="connsiteY81" fmla="*/ 2751112 h 6858000"/>
              <a:gd name="connsiteX82" fmla="*/ 4973893 w 6096000"/>
              <a:gd name="connsiteY82" fmla="*/ 2760208 h 6858000"/>
              <a:gd name="connsiteX83" fmla="*/ 4979005 w 6096000"/>
              <a:gd name="connsiteY83" fmla="*/ 2790136 h 6858000"/>
              <a:gd name="connsiteX84" fmla="*/ 4986137 w 6096000"/>
              <a:gd name="connsiteY84" fmla="*/ 2804183 h 6858000"/>
              <a:gd name="connsiteX85" fmla="*/ 4986175 w 6096000"/>
              <a:gd name="connsiteY85" fmla="*/ 2825860 h 6858000"/>
              <a:gd name="connsiteX86" fmla="*/ 4993936 w 6096000"/>
              <a:gd name="connsiteY86" fmla="*/ 2911749 h 6858000"/>
              <a:gd name="connsiteX87" fmla="*/ 4992563 w 6096000"/>
              <a:gd name="connsiteY87" fmla="*/ 2977278 h 6858000"/>
              <a:gd name="connsiteX88" fmla="*/ 4980516 w 6096000"/>
              <a:gd name="connsiteY88" fmla="*/ 2991092 h 6858000"/>
              <a:gd name="connsiteX89" fmla="*/ 4992801 w 6096000"/>
              <a:gd name="connsiteY89" fmla="*/ 3020247 h 6858000"/>
              <a:gd name="connsiteX90" fmla="*/ 5014805 w 6096000"/>
              <a:gd name="connsiteY90" fmla="*/ 3065434 h 6858000"/>
              <a:gd name="connsiteX91" fmla="*/ 5002733 w 6096000"/>
              <a:gd name="connsiteY91" fmla="*/ 3103777 h 6858000"/>
              <a:gd name="connsiteX92" fmla="*/ 5002941 w 6096000"/>
              <a:gd name="connsiteY92" fmla="*/ 3151828 h 6858000"/>
              <a:gd name="connsiteX93" fmla="*/ 5002883 w 6096000"/>
              <a:gd name="connsiteY93" fmla="*/ 3180546 h 6858000"/>
              <a:gd name="connsiteX94" fmla="*/ 5016711 w 6096000"/>
              <a:gd name="connsiteY94" fmla="*/ 3258677 h 6858000"/>
              <a:gd name="connsiteX95" fmla="*/ 5017918 w 6096000"/>
              <a:gd name="connsiteY95" fmla="*/ 3262610 h 6858000"/>
              <a:gd name="connsiteX96" fmla="*/ 5011672 w 6096000"/>
              <a:gd name="connsiteY96" fmla="*/ 3277179 h 6858000"/>
              <a:gd name="connsiteX97" fmla="*/ 5009344 w 6096000"/>
              <a:gd name="connsiteY97" fmla="*/ 3278130 h 6858000"/>
              <a:gd name="connsiteX98" fmla="*/ 5026770 w 6096000"/>
              <a:gd name="connsiteY98" fmla="*/ 3325671 h 6858000"/>
              <a:gd name="connsiteX99" fmla="*/ 5024571 w 6096000"/>
              <a:gd name="connsiteY99" fmla="*/ 3332072 h 6858000"/>
              <a:gd name="connsiteX100" fmla="*/ 5041705 w 6096000"/>
              <a:gd name="connsiteY100" fmla="*/ 3362948 h 6858000"/>
              <a:gd name="connsiteX101" fmla="*/ 5047477 w 6096000"/>
              <a:gd name="connsiteY101" fmla="*/ 3378959 h 6858000"/>
              <a:gd name="connsiteX102" fmla="*/ 5060758 w 6096000"/>
              <a:gd name="connsiteY102" fmla="*/ 3407057 h 6858000"/>
              <a:gd name="connsiteX103" fmla="*/ 5058968 w 6096000"/>
              <a:gd name="connsiteY103" fmla="*/ 3409825 h 6858000"/>
              <a:gd name="connsiteX104" fmla="*/ 5062667 w 6096000"/>
              <a:gd name="connsiteY104" fmla="*/ 3415218 h 6858000"/>
              <a:gd name="connsiteX105" fmla="*/ 5060928 w 6096000"/>
              <a:gd name="connsiteY105" fmla="*/ 3419880 h 6858000"/>
              <a:gd name="connsiteX106" fmla="*/ 5062923 w 6096000"/>
              <a:gd name="connsiteY106" fmla="*/ 3424545 h 6858000"/>
              <a:gd name="connsiteX107" fmla="*/ 5064623 w 6096000"/>
              <a:gd name="connsiteY107" fmla="*/ 3476412 h 6858000"/>
              <a:gd name="connsiteX108" fmla="*/ 5069684 w 6096000"/>
              <a:gd name="connsiteY108" fmla="*/ 3486850 h 6858000"/>
              <a:gd name="connsiteX109" fmla="*/ 5063339 w 6096000"/>
              <a:gd name="connsiteY109" fmla="*/ 3496391 h 6858000"/>
              <a:gd name="connsiteX110" fmla="*/ 5070139 w 6096000"/>
              <a:gd name="connsiteY110" fmla="*/ 3531201 h 6858000"/>
              <a:gd name="connsiteX111" fmla="*/ 5079896 w 6096000"/>
              <a:gd name="connsiteY111" fmla="*/ 3542019 h 6858000"/>
              <a:gd name="connsiteX112" fmla="*/ 5087540 w 6096000"/>
              <a:gd name="connsiteY112" fmla="*/ 3552249 h 6858000"/>
              <a:gd name="connsiteX113" fmla="*/ 5087902 w 6096000"/>
              <a:gd name="connsiteY113" fmla="*/ 3553678 h 6858000"/>
              <a:gd name="connsiteX114" fmla="*/ 5091509 w 6096000"/>
              <a:gd name="connsiteY114" fmla="*/ 3568021 h 6858000"/>
              <a:gd name="connsiteX115" fmla="*/ 5091934 w 6096000"/>
              <a:gd name="connsiteY115" fmla="*/ 3569719 h 6858000"/>
              <a:gd name="connsiteX116" fmla="*/ 5089362 w 6096000"/>
              <a:gd name="connsiteY116" fmla="*/ 3586412 h 6858000"/>
              <a:gd name="connsiteX117" fmla="*/ 5092358 w 6096000"/>
              <a:gd name="connsiteY117" fmla="*/ 3597336 h 6858000"/>
              <a:gd name="connsiteX118" fmla="*/ 5084254 w 6096000"/>
              <a:gd name="connsiteY118" fmla="*/ 3606007 h 6858000"/>
              <a:gd name="connsiteX119" fmla="*/ 5084281 w 6096000"/>
              <a:gd name="connsiteY119" fmla="*/ 3641228 h 6858000"/>
              <a:gd name="connsiteX120" fmla="*/ 5091848 w 6096000"/>
              <a:gd name="connsiteY120" fmla="*/ 3653088 h 6858000"/>
              <a:gd name="connsiteX121" fmla="*/ 5097436 w 6096000"/>
              <a:gd name="connsiteY121" fmla="*/ 3664114 h 6858000"/>
              <a:gd name="connsiteX122" fmla="*/ 5097518 w 6096000"/>
              <a:gd name="connsiteY122" fmla="*/ 3665569 h 6858000"/>
              <a:gd name="connsiteX123" fmla="*/ 5099829 w 6096000"/>
              <a:gd name="connsiteY123" fmla="*/ 3707357 h 6858000"/>
              <a:gd name="connsiteX124" fmla="*/ 5114696 w 6096000"/>
              <a:gd name="connsiteY124" fmla="*/ 3778166 h 6858000"/>
              <a:gd name="connsiteX125" fmla="*/ 5135379 w 6096000"/>
              <a:gd name="connsiteY125" fmla="*/ 3878222 h 6858000"/>
              <a:gd name="connsiteX126" fmla="*/ 5130138 w 6096000"/>
              <a:gd name="connsiteY126" fmla="*/ 4048117 h 6858000"/>
              <a:gd name="connsiteX127" fmla="*/ 5090040 w 6096000"/>
              <a:gd name="connsiteY127" fmla="*/ 4219510 h 6858000"/>
              <a:gd name="connsiteX128" fmla="*/ 5092812 w 6096000"/>
              <a:gd name="connsiteY128" fmla="*/ 4411258 h 6858000"/>
              <a:gd name="connsiteX129" fmla="*/ 5084599 w 6096000"/>
              <a:gd name="connsiteY129" fmla="*/ 4488531 h 6858000"/>
              <a:gd name="connsiteX130" fmla="*/ 5084072 w 6096000"/>
              <a:gd name="connsiteY130" fmla="*/ 4539168 h 6858000"/>
              <a:gd name="connsiteX131" fmla="*/ 5068936 w 6096000"/>
              <a:gd name="connsiteY131" fmla="*/ 4625153 h 6858000"/>
              <a:gd name="connsiteX132" fmla="*/ 5059114 w 6096000"/>
              <a:gd name="connsiteY132" fmla="*/ 4733115 h 6858000"/>
              <a:gd name="connsiteX133" fmla="*/ 5037209 w 6096000"/>
              <a:gd name="connsiteY133" fmla="*/ 4844323 h 6858000"/>
              <a:gd name="connsiteX134" fmla="*/ 5020638 w 6096000"/>
              <a:gd name="connsiteY134" fmla="*/ 4877992 h 6858000"/>
              <a:gd name="connsiteX135" fmla="*/ 5006413 w 6096000"/>
              <a:gd name="connsiteY135" fmla="*/ 4925805 h 6858000"/>
              <a:gd name="connsiteX136" fmla="*/ 4971037 w 6096000"/>
              <a:gd name="connsiteY136" fmla="*/ 5009272 h 6858000"/>
              <a:gd name="connsiteX137" fmla="*/ 4963105 w 6096000"/>
              <a:gd name="connsiteY137" fmla="*/ 5111369 h 6858000"/>
              <a:gd name="connsiteX138" fmla="*/ 4976341 w 6096000"/>
              <a:gd name="connsiteY138" fmla="*/ 5210876 h 6858000"/>
              <a:gd name="connsiteX139" fmla="*/ 4980617 w 6096000"/>
              <a:gd name="connsiteY139" fmla="*/ 5269726 h 6858000"/>
              <a:gd name="connsiteX140" fmla="*/ 4997733 w 6096000"/>
              <a:gd name="connsiteY140" fmla="*/ 5464225 h 6858000"/>
              <a:gd name="connsiteX141" fmla="*/ 5001400 w 6096000"/>
              <a:gd name="connsiteY141" fmla="*/ 5594585 h 6858000"/>
              <a:gd name="connsiteX142" fmla="*/ 4983700 w 6096000"/>
              <a:gd name="connsiteY142" fmla="*/ 5667896 h 6858000"/>
              <a:gd name="connsiteX143" fmla="*/ 4968506 w 6096000"/>
              <a:gd name="connsiteY143" fmla="*/ 5769225 h 6858000"/>
              <a:gd name="connsiteX144" fmla="*/ 4969765 w 6096000"/>
              <a:gd name="connsiteY144" fmla="*/ 5823324 h 6858000"/>
              <a:gd name="connsiteX145" fmla="*/ 4966129 w 6096000"/>
              <a:gd name="connsiteY145" fmla="*/ 5862699 h 6858000"/>
              <a:gd name="connsiteX146" fmla="*/ 4970695 w 6096000"/>
              <a:gd name="connsiteY146" fmla="*/ 5906467 h 6858000"/>
              <a:gd name="connsiteX147" fmla="*/ 4991568 w 6096000"/>
              <a:gd name="connsiteY147" fmla="*/ 5939847 h 6858000"/>
              <a:gd name="connsiteX148" fmla="*/ 4986815 w 6096000"/>
              <a:gd name="connsiteY148" fmla="*/ 5973994 h 6858000"/>
              <a:gd name="connsiteX149" fmla="*/ 4987776 w 6096000"/>
              <a:gd name="connsiteY149" fmla="*/ 6089693 h 6858000"/>
              <a:gd name="connsiteX150" fmla="*/ 4991621 w 6096000"/>
              <a:gd name="connsiteY150" fmla="*/ 6224938 h 6858000"/>
              <a:gd name="connsiteX151" fmla="*/ 5017157 w 6096000"/>
              <a:gd name="connsiteY151" fmla="*/ 6370251 h 6858000"/>
              <a:gd name="connsiteX152" fmla="*/ 5040797 w 6096000"/>
              <a:gd name="connsiteY152" fmla="*/ 6541313 h 6858000"/>
              <a:gd name="connsiteX153" fmla="*/ 5045375 w 6096000"/>
              <a:gd name="connsiteY153" fmla="*/ 6640957 h 6858000"/>
              <a:gd name="connsiteX154" fmla="*/ 5058442 w 6096000"/>
              <a:gd name="connsiteY154" fmla="*/ 6705297 h 6858000"/>
              <a:gd name="connsiteX155" fmla="*/ 5071125 w 6096000"/>
              <a:gd name="connsiteY155" fmla="*/ 6759582 h 6858000"/>
              <a:gd name="connsiteX156" fmla="*/ 5069172 w 6096000"/>
              <a:gd name="connsiteY156" fmla="*/ 6817746 h 6858000"/>
              <a:gd name="connsiteX157" fmla="*/ 5072322 w 6096000"/>
              <a:gd name="connsiteY157" fmla="*/ 6843646 h 6858000"/>
              <a:gd name="connsiteX158" fmla="*/ 5091388 w 6096000"/>
              <a:gd name="connsiteY158" fmla="*/ 6857998 h 6858000"/>
              <a:gd name="connsiteX159" fmla="*/ 6096000 w 6096000"/>
              <a:gd name="connsiteY159" fmla="*/ 6857998 h 6858000"/>
              <a:gd name="connsiteX160" fmla="*/ 6096000 w 6096000"/>
              <a:gd name="connsiteY160" fmla="*/ 6858000 h 6858000"/>
              <a:gd name="connsiteX161" fmla="*/ 0 w 6096000"/>
              <a:gd name="connsiteY16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5567517" y="0"/>
                </a:lnTo>
                <a:lnTo>
                  <a:pt x="5566938" y="1705"/>
                </a:lnTo>
                <a:cubicBezTo>
                  <a:pt x="5563126" y="8440"/>
                  <a:pt x="5558112" y="13784"/>
                  <a:pt x="5551594" y="17287"/>
                </a:cubicBezTo>
                <a:cubicBezTo>
                  <a:pt x="5562364" y="82036"/>
                  <a:pt x="5510349" y="69804"/>
                  <a:pt x="5545641" y="130336"/>
                </a:cubicBezTo>
                <a:cubicBezTo>
                  <a:pt x="5526953" y="117589"/>
                  <a:pt x="5536978" y="162458"/>
                  <a:pt x="5538289" y="187093"/>
                </a:cubicBezTo>
                <a:cubicBezTo>
                  <a:pt x="5536205" y="226511"/>
                  <a:pt x="5545722" y="205530"/>
                  <a:pt x="5545790" y="265704"/>
                </a:cubicBezTo>
                <a:cubicBezTo>
                  <a:pt x="5542296" y="317533"/>
                  <a:pt x="5543813" y="325288"/>
                  <a:pt x="5542313" y="354566"/>
                </a:cubicBezTo>
                <a:lnTo>
                  <a:pt x="5524126" y="472000"/>
                </a:lnTo>
                <a:lnTo>
                  <a:pt x="5522170" y="473782"/>
                </a:lnTo>
                <a:cubicBezTo>
                  <a:pt x="5517847" y="482008"/>
                  <a:pt x="5518682" y="487340"/>
                  <a:pt x="5521798" y="491380"/>
                </a:cubicBezTo>
                <a:lnTo>
                  <a:pt x="5536419" y="531675"/>
                </a:lnTo>
                <a:lnTo>
                  <a:pt x="5533435" y="536015"/>
                </a:lnTo>
                <a:lnTo>
                  <a:pt x="5538088" y="572092"/>
                </a:lnTo>
                <a:lnTo>
                  <a:pt x="5536061" y="572511"/>
                </a:lnTo>
                <a:cubicBezTo>
                  <a:pt x="5531611" y="574271"/>
                  <a:pt x="5528529" y="577121"/>
                  <a:pt x="5528218" y="582332"/>
                </a:cubicBezTo>
                <a:cubicBezTo>
                  <a:pt x="5498002" y="573171"/>
                  <a:pt x="5516262" y="585107"/>
                  <a:pt x="5518011" y="601285"/>
                </a:cubicBezTo>
                <a:cubicBezTo>
                  <a:pt x="5508838" y="617831"/>
                  <a:pt x="5480684" y="666964"/>
                  <a:pt x="5473174" y="681608"/>
                </a:cubicBezTo>
                <a:cubicBezTo>
                  <a:pt x="5473102" y="684122"/>
                  <a:pt x="5473033" y="686637"/>
                  <a:pt x="5472963" y="689151"/>
                </a:cubicBezTo>
                <a:lnTo>
                  <a:pt x="5472485" y="689289"/>
                </a:lnTo>
                <a:cubicBezTo>
                  <a:pt x="5471434" y="690905"/>
                  <a:pt x="5470986" y="693376"/>
                  <a:pt x="5471326" y="697222"/>
                </a:cubicBezTo>
                <a:cubicBezTo>
                  <a:pt x="5471606" y="703992"/>
                  <a:pt x="5471884" y="710761"/>
                  <a:pt x="5472164" y="717531"/>
                </a:cubicBezTo>
                <a:lnTo>
                  <a:pt x="5468891" y="722494"/>
                </a:lnTo>
                <a:lnTo>
                  <a:pt x="5463081" y="724368"/>
                </a:lnTo>
                <a:lnTo>
                  <a:pt x="5446981" y="752692"/>
                </a:lnTo>
                <a:cubicBezTo>
                  <a:pt x="5454691" y="764380"/>
                  <a:pt x="5422719" y="808083"/>
                  <a:pt x="5417190" y="816346"/>
                </a:cubicBezTo>
                <a:lnTo>
                  <a:pt x="5388958" y="889417"/>
                </a:lnTo>
                <a:cubicBezTo>
                  <a:pt x="5320491" y="969963"/>
                  <a:pt x="5321907" y="1005331"/>
                  <a:pt x="5307044" y="1063288"/>
                </a:cubicBezTo>
                <a:cubicBezTo>
                  <a:pt x="5313332" y="1111028"/>
                  <a:pt x="5317096" y="1110140"/>
                  <a:pt x="5303837" y="1157176"/>
                </a:cubicBezTo>
                <a:cubicBezTo>
                  <a:pt x="5301103" y="1192124"/>
                  <a:pt x="5301884" y="1197232"/>
                  <a:pt x="5286494" y="1210776"/>
                </a:cubicBezTo>
                <a:lnTo>
                  <a:pt x="5282463" y="1301993"/>
                </a:lnTo>
                <a:lnTo>
                  <a:pt x="5252235" y="1360879"/>
                </a:lnTo>
                <a:lnTo>
                  <a:pt x="5244497" y="1404045"/>
                </a:lnTo>
                <a:lnTo>
                  <a:pt x="5223823" y="1429568"/>
                </a:lnTo>
                <a:lnTo>
                  <a:pt x="5224851" y="1430305"/>
                </a:lnTo>
                <a:cubicBezTo>
                  <a:pt x="5226697" y="1432466"/>
                  <a:pt x="5214738" y="1459891"/>
                  <a:pt x="5212394" y="1463304"/>
                </a:cubicBezTo>
                <a:cubicBezTo>
                  <a:pt x="5209912" y="1477394"/>
                  <a:pt x="5213027" y="1501295"/>
                  <a:pt x="5209958" y="1514846"/>
                </a:cubicBezTo>
                <a:lnTo>
                  <a:pt x="5206417" y="1519731"/>
                </a:lnTo>
                <a:lnTo>
                  <a:pt x="5206640" y="1519929"/>
                </a:lnTo>
                <a:cubicBezTo>
                  <a:pt x="5206490" y="1521210"/>
                  <a:pt x="5209710" y="1543635"/>
                  <a:pt x="5207632" y="1546022"/>
                </a:cubicBezTo>
                <a:lnTo>
                  <a:pt x="5212030" y="1578752"/>
                </a:lnTo>
                <a:cubicBezTo>
                  <a:pt x="5206147" y="1605585"/>
                  <a:pt x="5226381" y="1622803"/>
                  <a:pt x="5203533" y="1647555"/>
                </a:cubicBezTo>
                <a:cubicBezTo>
                  <a:pt x="5198128" y="1672675"/>
                  <a:pt x="5203213" y="1694404"/>
                  <a:pt x="5190877" y="1715685"/>
                </a:cubicBezTo>
                <a:cubicBezTo>
                  <a:pt x="5196815" y="1724301"/>
                  <a:pt x="5198098" y="1732435"/>
                  <a:pt x="5184235" y="1740358"/>
                </a:cubicBezTo>
                <a:cubicBezTo>
                  <a:pt x="5182625" y="1763793"/>
                  <a:pt x="5198368" y="1769422"/>
                  <a:pt x="5181475" y="1784314"/>
                </a:cubicBezTo>
                <a:cubicBezTo>
                  <a:pt x="5205987" y="1797417"/>
                  <a:pt x="5195246" y="1798221"/>
                  <a:pt x="5185845" y="1804434"/>
                </a:cubicBezTo>
                <a:lnTo>
                  <a:pt x="5185068" y="1805316"/>
                </a:lnTo>
                <a:lnTo>
                  <a:pt x="5188593" y="1807109"/>
                </a:lnTo>
                <a:lnTo>
                  <a:pt x="5185920" y="1821003"/>
                </a:lnTo>
                <a:lnTo>
                  <a:pt x="5183543" y="1824832"/>
                </a:lnTo>
                <a:cubicBezTo>
                  <a:pt x="5182284" y="1827468"/>
                  <a:pt x="5181937" y="1829219"/>
                  <a:pt x="5182235" y="1830429"/>
                </a:cubicBezTo>
                <a:lnTo>
                  <a:pt x="5182525" y="1830569"/>
                </a:lnTo>
                <a:lnTo>
                  <a:pt x="5180663" y="1835810"/>
                </a:lnTo>
                <a:cubicBezTo>
                  <a:pt x="5176779" y="1844665"/>
                  <a:pt x="5172297" y="1853278"/>
                  <a:pt x="5167452" y="1861483"/>
                </a:cubicBezTo>
                <a:cubicBezTo>
                  <a:pt x="5179827" y="1866643"/>
                  <a:pt x="5166788" y="1884999"/>
                  <a:pt x="5174266" y="1892417"/>
                </a:cubicBezTo>
                <a:lnTo>
                  <a:pt x="5189262" y="1895114"/>
                </a:lnTo>
                <a:lnTo>
                  <a:pt x="5187100" y="1899379"/>
                </a:lnTo>
                <a:lnTo>
                  <a:pt x="5180471" y="1907867"/>
                </a:lnTo>
                <a:cubicBezTo>
                  <a:pt x="5179609" y="1909162"/>
                  <a:pt x="5179647" y="1909994"/>
                  <a:pt x="5181361" y="1910265"/>
                </a:cubicBezTo>
                <a:cubicBezTo>
                  <a:pt x="5180995" y="1914884"/>
                  <a:pt x="5177893" y="1930292"/>
                  <a:pt x="5178268" y="1935584"/>
                </a:cubicBezTo>
                <a:lnTo>
                  <a:pt x="5183619" y="1942021"/>
                </a:lnTo>
                <a:lnTo>
                  <a:pt x="5184480" y="1945112"/>
                </a:lnTo>
                <a:lnTo>
                  <a:pt x="5172776" y="1961162"/>
                </a:lnTo>
                <a:lnTo>
                  <a:pt x="5168513" y="1969445"/>
                </a:lnTo>
                <a:lnTo>
                  <a:pt x="5126597" y="2024270"/>
                </a:lnTo>
                <a:lnTo>
                  <a:pt x="5119528" y="2107942"/>
                </a:lnTo>
                <a:cubicBezTo>
                  <a:pt x="5089290" y="2138038"/>
                  <a:pt x="5110415" y="2159228"/>
                  <a:pt x="5110356" y="2193455"/>
                </a:cubicBezTo>
                <a:cubicBezTo>
                  <a:pt x="5101302" y="2220953"/>
                  <a:pt x="5110381" y="2224200"/>
                  <a:pt x="5104992" y="2260088"/>
                </a:cubicBezTo>
                <a:cubicBezTo>
                  <a:pt x="5096504" y="2291744"/>
                  <a:pt x="5078225" y="2299003"/>
                  <a:pt x="5059439" y="2335735"/>
                </a:cubicBezTo>
                <a:cubicBezTo>
                  <a:pt x="5029465" y="2329020"/>
                  <a:pt x="5058046" y="2407546"/>
                  <a:pt x="5022061" y="2408995"/>
                </a:cubicBezTo>
                <a:cubicBezTo>
                  <a:pt x="5023289" y="2413465"/>
                  <a:pt x="5019654" y="2441580"/>
                  <a:pt x="5022253" y="2445869"/>
                </a:cubicBezTo>
                <a:cubicBezTo>
                  <a:pt x="5022440" y="2449625"/>
                  <a:pt x="5011241" y="2492743"/>
                  <a:pt x="5011426" y="2496499"/>
                </a:cubicBezTo>
                <a:lnTo>
                  <a:pt x="4994224" y="2549900"/>
                </a:lnTo>
                <a:cubicBezTo>
                  <a:pt x="4992353" y="2564757"/>
                  <a:pt x="4998952" y="2582253"/>
                  <a:pt x="4995245" y="2596456"/>
                </a:cubicBezTo>
                <a:lnTo>
                  <a:pt x="4988570" y="2606088"/>
                </a:lnTo>
                <a:cubicBezTo>
                  <a:pt x="4988504" y="2615842"/>
                  <a:pt x="4988436" y="2625597"/>
                  <a:pt x="4988371" y="2635351"/>
                </a:cubicBezTo>
                <a:lnTo>
                  <a:pt x="4983212" y="2665666"/>
                </a:lnTo>
                <a:lnTo>
                  <a:pt x="4968234" y="2715895"/>
                </a:lnTo>
                <a:lnTo>
                  <a:pt x="4975888" y="2725052"/>
                </a:lnTo>
                <a:lnTo>
                  <a:pt x="4980195" y="2726489"/>
                </a:lnTo>
                <a:lnTo>
                  <a:pt x="4976218" y="2740278"/>
                </a:lnTo>
                <a:lnTo>
                  <a:pt x="4980571" y="2751112"/>
                </a:lnTo>
                <a:lnTo>
                  <a:pt x="4973893" y="2760208"/>
                </a:lnTo>
                <a:lnTo>
                  <a:pt x="4979005" y="2790136"/>
                </a:lnTo>
                <a:lnTo>
                  <a:pt x="4986137" y="2804183"/>
                </a:lnTo>
                <a:cubicBezTo>
                  <a:pt x="4986150" y="2811409"/>
                  <a:pt x="4986162" y="2818634"/>
                  <a:pt x="4986175" y="2825860"/>
                </a:cubicBezTo>
                <a:cubicBezTo>
                  <a:pt x="4987474" y="2843788"/>
                  <a:pt x="4992871" y="2886513"/>
                  <a:pt x="4993936" y="2911749"/>
                </a:cubicBezTo>
                <a:cubicBezTo>
                  <a:pt x="4993313" y="2946689"/>
                  <a:pt x="4980300" y="2954448"/>
                  <a:pt x="4992563" y="2977278"/>
                </a:cubicBezTo>
                <a:cubicBezTo>
                  <a:pt x="4985688" y="2983455"/>
                  <a:pt x="4982051" y="2987749"/>
                  <a:pt x="4980516" y="2991092"/>
                </a:cubicBezTo>
                <a:cubicBezTo>
                  <a:pt x="4975910" y="3001119"/>
                  <a:pt x="4990216" y="3002537"/>
                  <a:pt x="4992801" y="3020247"/>
                </a:cubicBezTo>
                <a:cubicBezTo>
                  <a:pt x="4998517" y="3032637"/>
                  <a:pt x="5013148" y="3051512"/>
                  <a:pt x="5014805" y="3065434"/>
                </a:cubicBezTo>
                <a:cubicBezTo>
                  <a:pt x="4998836" y="3057428"/>
                  <a:pt x="5016840" y="3105196"/>
                  <a:pt x="5002733" y="3103777"/>
                </a:cubicBezTo>
                <a:cubicBezTo>
                  <a:pt x="5022381" y="3124610"/>
                  <a:pt x="4997365" y="3128169"/>
                  <a:pt x="5002941" y="3151828"/>
                </a:cubicBezTo>
                <a:cubicBezTo>
                  <a:pt x="5010264" y="3163902"/>
                  <a:pt x="5011356" y="3171780"/>
                  <a:pt x="5002883" y="3180546"/>
                </a:cubicBezTo>
                <a:cubicBezTo>
                  <a:pt x="5038586" y="3236545"/>
                  <a:pt x="5003723" y="3210316"/>
                  <a:pt x="5016711" y="3258677"/>
                </a:cubicBezTo>
                <a:lnTo>
                  <a:pt x="5017918" y="3262610"/>
                </a:lnTo>
                <a:lnTo>
                  <a:pt x="5011672" y="3277179"/>
                </a:lnTo>
                <a:lnTo>
                  <a:pt x="5009344" y="3278130"/>
                </a:lnTo>
                <a:lnTo>
                  <a:pt x="5026770" y="3325671"/>
                </a:lnTo>
                <a:lnTo>
                  <a:pt x="5024571" y="3332072"/>
                </a:lnTo>
                <a:lnTo>
                  <a:pt x="5041705" y="3362948"/>
                </a:lnTo>
                <a:lnTo>
                  <a:pt x="5047477" y="3378959"/>
                </a:lnTo>
                <a:lnTo>
                  <a:pt x="5060758" y="3407057"/>
                </a:lnTo>
                <a:lnTo>
                  <a:pt x="5058968" y="3409825"/>
                </a:lnTo>
                <a:lnTo>
                  <a:pt x="5062667" y="3415218"/>
                </a:lnTo>
                <a:lnTo>
                  <a:pt x="5060928" y="3419880"/>
                </a:lnTo>
                <a:lnTo>
                  <a:pt x="5062923" y="3424545"/>
                </a:lnTo>
                <a:cubicBezTo>
                  <a:pt x="5063537" y="3433967"/>
                  <a:pt x="5063494" y="3466028"/>
                  <a:pt x="5064623" y="3476412"/>
                </a:cubicBezTo>
                <a:lnTo>
                  <a:pt x="5069684" y="3486850"/>
                </a:lnTo>
                <a:lnTo>
                  <a:pt x="5063339" y="3496391"/>
                </a:lnTo>
                <a:lnTo>
                  <a:pt x="5070139" y="3531201"/>
                </a:lnTo>
                <a:lnTo>
                  <a:pt x="5079896" y="3542019"/>
                </a:lnTo>
                <a:lnTo>
                  <a:pt x="5087540" y="3552249"/>
                </a:lnTo>
                <a:lnTo>
                  <a:pt x="5087902" y="3553678"/>
                </a:lnTo>
                <a:lnTo>
                  <a:pt x="5091509" y="3568021"/>
                </a:lnTo>
                <a:lnTo>
                  <a:pt x="5091934" y="3569719"/>
                </a:lnTo>
                <a:lnTo>
                  <a:pt x="5089362" y="3586412"/>
                </a:lnTo>
                <a:lnTo>
                  <a:pt x="5092358" y="3597336"/>
                </a:lnTo>
                <a:lnTo>
                  <a:pt x="5084254" y="3606007"/>
                </a:lnTo>
                <a:cubicBezTo>
                  <a:pt x="5084262" y="3617747"/>
                  <a:pt x="5084273" y="3629488"/>
                  <a:pt x="5084281" y="3641228"/>
                </a:cubicBezTo>
                <a:lnTo>
                  <a:pt x="5091848" y="3653088"/>
                </a:lnTo>
                <a:lnTo>
                  <a:pt x="5097436" y="3664114"/>
                </a:lnTo>
                <a:cubicBezTo>
                  <a:pt x="5097463" y="3664599"/>
                  <a:pt x="5097491" y="3665084"/>
                  <a:pt x="5097518" y="3665569"/>
                </a:cubicBezTo>
                <a:cubicBezTo>
                  <a:pt x="5097915" y="3672776"/>
                  <a:pt x="5096966" y="3688591"/>
                  <a:pt x="5099829" y="3707357"/>
                </a:cubicBezTo>
                <a:cubicBezTo>
                  <a:pt x="5100505" y="3724716"/>
                  <a:pt x="5118078" y="3760234"/>
                  <a:pt x="5114696" y="3778166"/>
                </a:cubicBezTo>
                <a:cubicBezTo>
                  <a:pt x="5141627" y="3845122"/>
                  <a:pt x="5125427" y="3821305"/>
                  <a:pt x="5135379" y="3878222"/>
                </a:cubicBezTo>
                <a:cubicBezTo>
                  <a:pt x="5161519" y="3905047"/>
                  <a:pt x="5125417" y="4015047"/>
                  <a:pt x="5130138" y="4048117"/>
                </a:cubicBezTo>
                <a:cubicBezTo>
                  <a:pt x="5081804" y="4192084"/>
                  <a:pt x="5096262" y="4158987"/>
                  <a:pt x="5090040" y="4219510"/>
                </a:cubicBezTo>
                <a:cubicBezTo>
                  <a:pt x="5104553" y="4280033"/>
                  <a:pt x="5065380" y="4345686"/>
                  <a:pt x="5092812" y="4411258"/>
                </a:cubicBezTo>
                <a:cubicBezTo>
                  <a:pt x="5090630" y="4437329"/>
                  <a:pt x="5083878" y="4473140"/>
                  <a:pt x="5084599" y="4488531"/>
                </a:cubicBezTo>
                <a:cubicBezTo>
                  <a:pt x="5084423" y="4505410"/>
                  <a:pt x="5084248" y="4522289"/>
                  <a:pt x="5084072" y="4539168"/>
                </a:cubicBezTo>
                <a:cubicBezTo>
                  <a:pt x="5072114" y="4567830"/>
                  <a:pt x="5064305" y="4588197"/>
                  <a:pt x="5068936" y="4625153"/>
                </a:cubicBezTo>
                <a:cubicBezTo>
                  <a:pt x="5077433" y="4662889"/>
                  <a:pt x="5065899" y="4679357"/>
                  <a:pt x="5059114" y="4733115"/>
                </a:cubicBezTo>
                <a:cubicBezTo>
                  <a:pt x="5068687" y="4752352"/>
                  <a:pt x="5055370" y="4832308"/>
                  <a:pt x="5037209" y="4844323"/>
                </a:cubicBezTo>
                <a:cubicBezTo>
                  <a:pt x="5033444" y="4857054"/>
                  <a:pt x="5040194" y="4871554"/>
                  <a:pt x="5020638" y="4877992"/>
                </a:cubicBezTo>
                <a:cubicBezTo>
                  <a:pt x="4997151" y="4888353"/>
                  <a:pt x="5034418" y="4931200"/>
                  <a:pt x="5006413" y="4925805"/>
                </a:cubicBezTo>
                <a:cubicBezTo>
                  <a:pt x="5031964" y="4956261"/>
                  <a:pt x="4982840" y="4982633"/>
                  <a:pt x="4971037" y="5009272"/>
                </a:cubicBezTo>
                <a:cubicBezTo>
                  <a:pt x="4973259" y="5034036"/>
                  <a:pt x="4968375" y="5053859"/>
                  <a:pt x="4963105" y="5111369"/>
                </a:cubicBezTo>
                <a:cubicBezTo>
                  <a:pt x="4973224" y="5141336"/>
                  <a:pt x="4937413" y="5161742"/>
                  <a:pt x="4976341" y="5210876"/>
                </a:cubicBezTo>
                <a:cubicBezTo>
                  <a:pt x="4972455" y="5212581"/>
                  <a:pt x="4977054" y="5227501"/>
                  <a:pt x="4980617" y="5269726"/>
                </a:cubicBezTo>
                <a:cubicBezTo>
                  <a:pt x="4984182" y="5311951"/>
                  <a:pt x="4990390" y="5400671"/>
                  <a:pt x="4997733" y="5464225"/>
                </a:cubicBezTo>
                <a:cubicBezTo>
                  <a:pt x="5001765" y="5536542"/>
                  <a:pt x="4990225" y="5517959"/>
                  <a:pt x="5001400" y="5594585"/>
                </a:cubicBezTo>
                <a:cubicBezTo>
                  <a:pt x="4999908" y="5619318"/>
                  <a:pt x="4974042" y="5647975"/>
                  <a:pt x="4983700" y="5667896"/>
                </a:cubicBezTo>
                <a:cubicBezTo>
                  <a:pt x="4976834" y="5696311"/>
                  <a:pt x="4975579" y="5738356"/>
                  <a:pt x="4968506" y="5769225"/>
                </a:cubicBezTo>
                <a:cubicBezTo>
                  <a:pt x="4968926" y="5787258"/>
                  <a:pt x="4969344" y="5805291"/>
                  <a:pt x="4969765" y="5823324"/>
                </a:cubicBezTo>
                <a:cubicBezTo>
                  <a:pt x="4966122" y="5853058"/>
                  <a:pt x="4965608" y="5838948"/>
                  <a:pt x="4966129" y="5862699"/>
                </a:cubicBezTo>
                <a:lnTo>
                  <a:pt x="4970695" y="5906467"/>
                </a:lnTo>
                <a:lnTo>
                  <a:pt x="4991568" y="5939847"/>
                </a:lnTo>
                <a:cubicBezTo>
                  <a:pt x="4998848" y="5955713"/>
                  <a:pt x="4974731" y="5940131"/>
                  <a:pt x="4986815" y="5973994"/>
                </a:cubicBezTo>
                <a:cubicBezTo>
                  <a:pt x="4961187" y="5997051"/>
                  <a:pt x="4983444" y="6032039"/>
                  <a:pt x="4987776" y="6089693"/>
                </a:cubicBezTo>
                <a:lnTo>
                  <a:pt x="4991621" y="6224938"/>
                </a:lnTo>
                <a:cubicBezTo>
                  <a:pt x="4988442" y="6270972"/>
                  <a:pt x="5008962" y="6317522"/>
                  <a:pt x="5017157" y="6370251"/>
                </a:cubicBezTo>
                <a:cubicBezTo>
                  <a:pt x="5025353" y="6422980"/>
                  <a:pt x="5039938" y="6490855"/>
                  <a:pt x="5040797" y="6541313"/>
                </a:cubicBezTo>
                <a:cubicBezTo>
                  <a:pt x="5039898" y="6576319"/>
                  <a:pt x="5031912" y="6591883"/>
                  <a:pt x="5045375" y="6640957"/>
                </a:cubicBezTo>
                <a:cubicBezTo>
                  <a:pt x="5057505" y="6669536"/>
                  <a:pt x="5052276" y="6675394"/>
                  <a:pt x="5058442" y="6705297"/>
                </a:cubicBezTo>
                <a:cubicBezTo>
                  <a:pt x="5057367" y="6727133"/>
                  <a:pt x="5067901" y="6732087"/>
                  <a:pt x="5071125" y="6759582"/>
                </a:cubicBezTo>
                <a:cubicBezTo>
                  <a:pt x="5055614" y="6796071"/>
                  <a:pt x="5051656" y="6769544"/>
                  <a:pt x="5069172" y="6817746"/>
                </a:cubicBezTo>
                <a:cubicBezTo>
                  <a:pt x="5060956" y="6828354"/>
                  <a:pt x="5064525" y="6836369"/>
                  <a:pt x="5072322" y="6843646"/>
                </a:cubicBezTo>
                <a:lnTo>
                  <a:pt x="5091388" y="6857998"/>
                </a:lnTo>
                <a:lnTo>
                  <a:pt x="6096000" y="6857998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8197" name="Title 2">
            <a:extLst>
              <a:ext uri="{FF2B5EF4-FFF2-40B4-BE49-F238E27FC236}">
                <a16:creationId xmlns:a16="http://schemas.microsoft.com/office/drawing/2014/main" id="{0B1D4F27-673E-8A01-BD5B-6375030152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141952" y="679684"/>
            <a:ext cx="6257438" cy="1330839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Types of patient transfers cause friction/shear injuries </a:t>
            </a:r>
            <a:endParaRPr lang="en-US" altLang="en-US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257712A9-E77E-4829-B1B7-05749BF15A34}"/>
              </a:ext>
            </a:extLst>
          </p:cNvPr>
          <p:cNvSpPr txBox="1">
            <a:spLocks noChangeArrowheads="1"/>
          </p:cNvSpPr>
          <p:nvPr/>
        </p:nvSpPr>
        <p:spPr>
          <a:xfrm>
            <a:off x="2362200" y="1757363"/>
            <a:ext cx="6985000" cy="21336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 panose="020B0600070205080204" pitchFamily="34" charset="-128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 panose="020B0600070205080204" pitchFamily="34" charset="-128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 panose="020B0600070205080204" pitchFamily="34" charset="-128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B40CC4D-B1D0-04FB-2C32-E76529BF9121}"/>
              </a:ext>
            </a:extLst>
          </p:cNvPr>
          <p:cNvSpPr txBox="1">
            <a:spLocks/>
          </p:cNvSpPr>
          <p:nvPr/>
        </p:nvSpPr>
        <p:spPr>
          <a:xfrm>
            <a:off x="5496223" y="2331385"/>
            <a:ext cx="684454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ＭＳ Ｐゴシック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A8BE32F-C327-E494-BCF1-9B0622E986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010" y="997527"/>
            <a:ext cx="3925904" cy="4507346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10933D26-CA08-E762-1A96-265640AFC589}"/>
              </a:ext>
            </a:extLst>
          </p:cNvPr>
          <p:cNvSpPr txBox="1">
            <a:spLocks/>
          </p:cNvSpPr>
          <p:nvPr/>
        </p:nvSpPr>
        <p:spPr bwMode="auto">
          <a:xfrm>
            <a:off x="7156428" y="2596115"/>
            <a:ext cx="3093524" cy="3821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250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endParaRPr lang="en-US" kern="0" dirty="0"/>
          </a:p>
          <a:p>
            <a:r>
              <a:rPr lang="en-US" sz="8000" kern="0" dirty="0"/>
              <a:t>Bed boost</a:t>
            </a:r>
          </a:p>
          <a:p>
            <a:pPr marL="0" indent="0">
              <a:buNone/>
            </a:pPr>
            <a:endParaRPr lang="en-US" sz="8000" kern="0" dirty="0"/>
          </a:p>
          <a:p>
            <a:r>
              <a:rPr lang="en-US" sz="8000" kern="0" dirty="0"/>
              <a:t>Bed to chair</a:t>
            </a:r>
          </a:p>
          <a:p>
            <a:pPr marL="0" indent="0">
              <a:buNone/>
            </a:pPr>
            <a:endParaRPr lang="en-US" sz="8000" kern="0" dirty="0"/>
          </a:p>
          <a:p>
            <a:r>
              <a:rPr lang="en-US" sz="8000" kern="0" dirty="0"/>
              <a:t>Wheelchair to chair</a:t>
            </a:r>
          </a:p>
          <a:p>
            <a:endParaRPr lang="en-US" sz="8000" kern="0" dirty="0"/>
          </a:p>
          <a:p>
            <a:r>
              <a:rPr lang="en-US" sz="8000" kern="0" dirty="0"/>
              <a:t>Wheelchair to toilet</a:t>
            </a:r>
          </a:p>
          <a:p>
            <a:endParaRPr lang="en-US" sz="8000" kern="0" dirty="0"/>
          </a:p>
          <a:p>
            <a:r>
              <a:rPr lang="en-US" sz="8000" kern="0" dirty="0"/>
              <a:t>Wheelchair to shower chair</a:t>
            </a:r>
          </a:p>
          <a:p>
            <a:pPr marL="0" indent="0">
              <a:buNone/>
            </a:pPr>
            <a:endParaRPr lang="en-US" sz="8000" kern="0" dirty="0"/>
          </a:p>
          <a:p>
            <a:r>
              <a:rPr lang="en-US" sz="8000" kern="0" dirty="0"/>
              <a:t>Car to wheelchair</a:t>
            </a:r>
          </a:p>
          <a:p>
            <a:endParaRPr lang="en-US" sz="8000" kern="0" dirty="0"/>
          </a:p>
          <a:p>
            <a:pPr marL="0" indent="0">
              <a:buNone/>
            </a:pPr>
            <a:endParaRPr lang="en-US" sz="8000" kern="0" dirty="0"/>
          </a:p>
          <a:p>
            <a:endParaRPr lang="en-US" kern="0" dirty="0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10F5ABF0-431E-6AF8-BF3A-B0A0C70C07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024049" y="5351884"/>
            <a:ext cx="6920168" cy="1330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64" charset="0"/>
                <a:ea typeface="MS PGothic" panose="020B0600070205080204" pitchFamily="34" charset="-128"/>
                <a:cs typeface="ＭＳ Ｐゴシック" pitchFamily="6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64" charset="0"/>
                <a:ea typeface="MS PGothic" panose="020B0600070205080204" pitchFamily="34" charset="-128"/>
                <a:cs typeface="ＭＳ Ｐゴシック" pitchFamily="6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64" charset="0"/>
                <a:ea typeface="MS PGothic" panose="020B0600070205080204" pitchFamily="34" charset="-128"/>
                <a:cs typeface="ＭＳ Ｐゴシック" pitchFamily="6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64" charset="0"/>
                <a:ea typeface="MS PGothic" panose="020B0600070205080204" pitchFamily="34" charset="-128"/>
                <a:cs typeface="ＭＳ Ｐゴシック" pitchFamily="6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64" charset="0"/>
                <a:ea typeface="ＭＳ Ｐゴシック" pitchFamily="64" charset="-128"/>
                <a:cs typeface="ＭＳ Ｐゴシック" pitchFamily="64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64" charset="0"/>
                <a:ea typeface="ＭＳ Ｐゴシック" pitchFamily="64" charset="-128"/>
                <a:cs typeface="ＭＳ Ｐゴシック" pitchFamily="64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64" charset="0"/>
                <a:ea typeface="ＭＳ Ｐゴシック" pitchFamily="64" charset="-128"/>
                <a:cs typeface="ＭＳ Ｐゴシック" pitchFamily="64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64" charset="0"/>
                <a:ea typeface="ＭＳ Ｐゴシック" pitchFamily="64" charset="-128"/>
                <a:cs typeface="ＭＳ Ｐゴシック" pitchFamily="64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b="1" kern="0" dirty="0">
                <a:latin typeface="Calibri Light" panose="020F0302020204030204" pitchFamily="34" charset="0"/>
                <a:cs typeface="Calibri Light" panose="020F0302020204030204" pitchFamily="34" charset="0"/>
              </a:rPr>
              <a:t>“Avoid dragging”</a:t>
            </a:r>
          </a:p>
        </p:txBody>
      </p:sp>
    </p:spTree>
    <p:extLst>
      <p:ext uri="{BB962C8B-B14F-4D97-AF65-F5344CB8AC3E}">
        <p14:creationId xmlns:p14="http://schemas.microsoft.com/office/powerpoint/2010/main" val="34961316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114C78B5-EC6B-4A39-8860-705100867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94682D-60BE-88B1-65B3-E4F9BCCE7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832" y="4846816"/>
            <a:ext cx="5469369" cy="1077411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b="1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quipment to reduce friction and shear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C59CC4-FC6A-CD44-15E0-9725EDAC46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23" r="15277" b="-3"/>
          <a:stretch/>
        </p:blipFill>
        <p:spPr>
          <a:xfrm>
            <a:off x="8099437" y="9"/>
            <a:ext cx="4000480" cy="3904882"/>
          </a:xfrm>
          <a:custGeom>
            <a:avLst/>
            <a:gdLst/>
            <a:ahLst/>
            <a:cxnLst/>
            <a:rect l="l" t="t" r="r" b="b"/>
            <a:pathLst>
              <a:path w="4000500" h="3413410">
                <a:moveTo>
                  <a:pt x="0" y="0"/>
                </a:moveTo>
                <a:lnTo>
                  <a:pt x="4000500" y="0"/>
                </a:lnTo>
                <a:lnTo>
                  <a:pt x="4000500" y="3330603"/>
                </a:lnTo>
                <a:lnTo>
                  <a:pt x="416174" y="3413410"/>
                </a:lnTo>
                <a:lnTo>
                  <a:pt x="0" y="3408169"/>
                </a:ln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C6AB0C-F88D-FF76-5E99-F502B89F27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5154" b="3"/>
          <a:stretch/>
        </p:blipFill>
        <p:spPr>
          <a:xfrm>
            <a:off x="4191002" y="10"/>
            <a:ext cx="3809998" cy="3904881"/>
          </a:xfrm>
          <a:custGeom>
            <a:avLst/>
            <a:gdLst/>
            <a:ahLst/>
            <a:cxnLst/>
            <a:rect l="l" t="t" r="r" b="b"/>
            <a:pathLst>
              <a:path w="3809998" h="3361533">
                <a:moveTo>
                  <a:pt x="0" y="0"/>
                </a:moveTo>
                <a:lnTo>
                  <a:pt x="3809998" y="0"/>
                </a:lnTo>
                <a:lnTo>
                  <a:pt x="3809998" y="3353206"/>
                </a:lnTo>
                <a:lnTo>
                  <a:pt x="1781628" y="3181423"/>
                </a:lnTo>
                <a:lnTo>
                  <a:pt x="0" y="3361533"/>
                </a:ln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EC7344-407E-48F4-E23A-7FF19D264A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745" r="1" b="1"/>
          <a:stretch/>
        </p:blipFill>
        <p:spPr>
          <a:xfrm>
            <a:off x="98419" y="-103518"/>
            <a:ext cx="4000500" cy="4008409"/>
          </a:xfrm>
          <a:custGeom>
            <a:avLst/>
            <a:gdLst/>
            <a:ahLst/>
            <a:cxnLst/>
            <a:rect l="l" t="t" r="r" b="b"/>
            <a:pathLst>
              <a:path w="4000500" h="3403026">
                <a:moveTo>
                  <a:pt x="0" y="0"/>
                </a:moveTo>
                <a:lnTo>
                  <a:pt x="4000500" y="0"/>
                </a:lnTo>
                <a:lnTo>
                  <a:pt x="4000500" y="3403026"/>
                </a:lnTo>
                <a:lnTo>
                  <a:pt x="9072" y="3370108"/>
                </a:lnTo>
                <a:lnTo>
                  <a:pt x="0" y="3369340"/>
                </a:lnTo>
                <a:close/>
              </a:path>
            </a:pathLst>
          </a:cu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50943B0-FDF7-4C2C-B784-9208C945A8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64021FAB-FA86-49DE-8FC9-585A1729B7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7B58B526-A432-4EB5-AA70-2BB897257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5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0D1426-5DEE-B099-DFBD-2BCF34C706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59033" y="4652105"/>
            <a:ext cx="5692774" cy="1077411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2000" b="1" dirty="0">
                <a:solidFill>
                  <a:schemeClr val="bg1">
                    <a:alpha val="80000"/>
                  </a:schemeClr>
                </a:solidFill>
              </a:rPr>
              <a:t>Ceiling and floor lifts: </a:t>
            </a:r>
            <a:r>
              <a:rPr lang="en-US" sz="2000" dirty="0">
                <a:solidFill>
                  <a:schemeClr val="bg1">
                    <a:alpha val="80000"/>
                  </a:schemeClr>
                </a:solidFill>
              </a:rPr>
              <a:t>eliminate the need to slide patients from one surface to another</a:t>
            </a:r>
          </a:p>
          <a:p>
            <a:r>
              <a:rPr lang="en-US" sz="2000" b="1" dirty="0">
                <a:solidFill>
                  <a:schemeClr val="bg1">
                    <a:alpha val="80000"/>
                  </a:schemeClr>
                </a:solidFill>
              </a:rPr>
              <a:t>Air transfer system </a:t>
            </a:r>
            <a:r>
              <a:rPr lang="en-US" sz="2000" dirty="0">
                <a:solidFill>
                  <a:schemeClr val="bg1">
                    <a:alpha val="80000"/>
                  </a:schemeClr>
                </a:solidFill>
              </a:rPr>
              <a:t>utilizes an air-filled mattress to aid in lateral transfers and repositioning</a:t>
            </a:r>
          </a:p>
          <a:p>
            <a:r>
              <a:rPr lang="en-US" sz="2000" b="1" dirty="0">
                <a:solidFill>
                  <a:schemeClr val="bg1">
                    <a:alpha val="80000"/>
                  </a:schemeClr>
                </a:solidFill>
              </a:rPr>
              <a:t>Slide sheets: </a:t>
            </a:r>
            <a:r>
              <a:rPr lang="en-US" sz="2000" dirty="0">
                <a:solidFill>
                  <a:schemeClr val="bg1">
                    <a:alpha val="80000"/>
                  </a:schemeClr>
                </a:solidFill>
              </a:rPr>
              <a:t>a tubular, slippery sheet utilized for lateral transfers and repositioning</a:t>
            </a:r>
          </a:p>
        </p:txBody>
      </p:sp>
    </p:spTree>
    <p:extLst>
      <p:ext uri="{BB962C8B-B14F-4D97-AF65-F5344CB8AC3E}">
        <p14:creationId xmlns:p14="http://schemas.microsoft.com/office/powerpoint/2010/main" val="35849322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13">
            <a:extLst>
              <a:ext uri="{FF2B5EF4-FFF2-40B4-BE49-F238E27FC236}">
                <a16:creationId xmlns:a16="http://schemas.microsoft.com/office/drawing/2014/main" id="{787F4F1C-8D3D-4EC1-B72D-A0470A5A0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2" name="Group 15">
            <a:extLst>
              <a:ext uri="{FF2B5EF4-FFF2-40B4-BE49-F238E27FC236}">
                <a16:creationId xmlns:a16="http://schemas.microsoft.com/office/drawing/2014/main" id="{D1E3DD61-64DB-46AD-B249-E273CD86B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296011"/>
            <a:ext cx="12192000" cy="3561989"/>
            <a:chOff x="0" y="3296011"/>
            <a:chExt cx="12192000" cy="3561989"/>
          </a:xfrm>
          <a:effectLst>
            <a:outerShdw blurRad="254000" dist="152400" dir="16200000" rotWithShape="0">
              <a:prstClr val="black">
                <a:alpha val="10000"/>
              </a:prstClr>
            </a:outerShdw>
          </a:effectLst>
        </p:grpSpPr>
        <p:grpSp>
          <p:nvGrpSpPr>
            <p:cNvPr id="33" name="Group 16">
              <a:extLst>
                <a:ext uri="{FF2B5EF4-FFF2-40B4-BE49-F238E27FC236}">
                  <a16:creationId xmlns:a16="http://schemas.microsoft.com/office/drawing/2014/main" id="{0D7053D3-590A-4E94-B092-C96EAF744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3681702"/>
              <a:ext cx="12192000" cy="3176298"/>
              <a:chOff x="0" y="3681702"/>
              <a:chExt cx="12192000" cy="3176298"/>
            </a:xfrm>
          </p:grpSpPr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2EB67199-6FF0-4DED-89D1-BAEA95F9F5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D1A0BEEB-C008-4150-A935-C6AAF537DA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5148B0F-801C-45A1-80C1-EEC25A22A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44" y="3296011"/>
              <a:ext cx="12191456" cy="2849975"/>
              <a:chOff x="544" y="3296011"/>
              <a:chExt cx="12191456" cy="2849975"/>
            </a:xfrm>
          </p:grpSpPr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E7715ED9-C8CE-4651-82AA-1C4B5F14A0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B911230A-EF3B-4760-9087-E4FBE05BDC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blipFill>
                <a:blip r:embed="rId4">
                  <a:alphaModFix amt="57000"/>
                </a:blip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579C977-2517-5C0D-CD9F-00BBD694A6F1}"/>
              </a:ext>
            </a:extLst>
          </p:cNvPr>
          <p:cNvSpPr txBox="1"/>
          <p:nvPr/>
        </p:nvSpPr>
        <p:spPr>
          <a:xfrm>
            <a:off x="121746" y="-1067312"/>
            <a:ext cx="7617904" cy="23083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Moisture Management </a:t>
            </a:r>
          </a:p>
        </p:txBody>
      </p:sp>
      <p:pic>
        <p:nvPicPr>
          <p:cNvPr id="3" name="Video 4" descr="Water Drops And Ripple">
            <a:extLst>
              <a:ext uri="{FF2B5EF4-FFF2-40B4-BE49-F238E27FC236}">
                <a16:creationId xmlns:a16="http://schemas.microsoft.com/office/drawing/2014/main" id="{E830D7E1-16B2-1E64-B685-DB90B01A16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r="1" b="285"/>
          <a:stretch/>
        </p:blipFill>
        <p:spPr>
          <a:xfrm>
            <a:off x="193964" y="1329551"/>
            <a:ext cx="11794836" cy="320747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958081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04" name="Rectangle 8203">
            <a:extLst>
              <a:ext uri="{FF2B5EF4-FFF2-40B4-BE49-F238E27FC236}">
                <a16:creationId xmlns:a16="http://schemas.microsoft.com/office/drawing/2014/main" id="{131BAD53-4E89-4F62-BBB7-26359763E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8206" name="Freeform: Shape 8205">
            <a:extLst>
              <a:ext uri="{FF2B5EF4-FFF2-40B4-BE49-F238E27FC236}">
                <a16:creationId xmlns:a16="http://schemas.microsoft.com/office/drawing/2014/main" id="{62756DA2-40EB-4C6F-B962-5822FFB54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53438" cy="6858000"/>
          </a:xfrm>
          <a:custGeom>
            <a:avLst/>
            <a:gdLst>
              <a:gd name="connsiteX0" fmla="*/ 0 w 6096000"/>
              <a:gd name="connsiteY0" fmla="*/ 0 h 6858000"/>
              <a:gd name="connsiteX1" fmla="*/ 5567517 w 6096000"/>
              <a:gd name="connsiteY1" fmla="*/ 0 h 6858000"/>
              <a:gd name="connsiteX2" fmla="*/ 5566938 w 6096000"/>
              <a:gd name="connsiteY2" fmla="*/ 1705 h 6858000"/>
              <a:gd name="connsiteX3" fmla="*/ 5551594 w 6096000"/>
              <a:gd name="connsiteY3" fmla="*/ 17287 h 6858000"/>
              <a:gd name="connsiteX4" fmla="*/ 5545641 w 6096000"/>
              <a:gd name="connsiteY4" fmla="*/ 130336 h 6858000"/>
              <a:gd name="connsiteX5" fmla="*/ 5538289 w 6096000"/>
              <a:gd name="connsiteY5" fmla="*/ 187093 h 6858000"/>
              <a:gd name="connsiteX6" fmla="*/ 5545790 w 6096000"/>
              <a:gd name="connsiteY6" fmla="*/ 265704 h 6858000"/>
              <a:gd name="connsiteX7" fmla="*/ 5542313 w 6096000"/>
              <a:gd name="connsiteY7" fmla="*/ 354566 h 6858000"/>
              <a:gd name="connsiteX8" fmla="*/ 5524126 w 6096000"/>
              <a:gd name="connsiteY8" fmla="*/ 472000 h 6858000"/>
              <a:gd name="connsiteX9" fmla="*/ 5522170 w 6096000"/>
              <a:gd name="connsiteY9" fmla="*/ 473782 h 6858000"/>
              <a:gd name="connsiteX10" fmla="*/ 5521798 w 6096000"/>
              <a:gd name="connsiteY10" fmla="*/ 491380 h 6858000"/>
              <a:gd name="connsiteX11" fmla="*/ 5536419 w 6096000"/>
              <a:gd name="connsiteY11" fmla="*/ 531675 h 6858000"/>
              <a:gd name="connsiteX12" fmla="*/ 5533435 w 6096000"/>
              <a:gd name="connsiteY12" fmla="*/ 536015 h 6858000"/>
              <a:gd name="connsiteX13" fmla="*/ 5538088 w 6096000"/>
              <a:gd name="connsiteY13" fmla="*/ 572092 h 6858000"/>
              <a:gd name="connsiteX14" fmla="*/ 5536061 w 6096000"/>
              <a:gd name="connsiteY14" fmla="*/ 572511 h 6858000"/>
              <a:gd name="connsiteX15" fmla="*/ 5528218 w 6096000"/>
              <a:gd name="connsiteY15" fmla="*/ 582332 h 6858000"/>
              <a:gd name="connsiteX16" fmla="*/ 5518011 w 6096000"/>
              <a:gd name="connsiteY16" fmla="*/ 601285 h 6858000"/>
              <a:gd name="connsiteX17" fmla="*/ 5473174 w 6096000"/>
              <a:gd name="connsiteY17" fmla="*/ 681608 h 6858000"/>
              <a:gd name="connsiteX18" fmla="*/ 5472963 w 6096000"/>
              <a:gd name="connsiteY18" fmla="*/ 689151 h 6858000"/>
              <a:gd name="connsiteX19" fmla="*/ 5472485 w 6096000"/>
              <a:gd name="connsiteY19" fmla="*/ 689289 h 6858000"/>
              <a:gd name="connsiteX20" fmla="*/ 5471326 w 6096000"/>
              <a:gd name="connsiteY20" fmla="*/ 697222 h 6858000"/>
              <a:gd name="connsiteX21" fmla="*/ 5472164 w 6096000"/>
              <a:gd name="connsiteY21" fmla="*/ 717531 h 6858000"/>
              <a:gd name="connsiteX22" fmla="*/ 5468891 w 6096000"/>
              <a:gd name="connsiteY22" fmla="*/ 722494 h 6858000"/>
              <a:gd name="connsiteX23" fmla="*/ 5463081 w 6096000"/>
              <a:gd name="connsiteY23" fmla="*/ 724368 h 6858000"/>
              <a:gd name="connsiteX24" fmla="*/ 5446981 w 6096000"/>
              <a:gd name="connsiteY24" fmla="*/ 752692 h 6858000"/>
              <a:gd name="connsiteX25" fmla="*/ 5417190 w 6096000"/>
              <a:gd name="connsiteY25" fmla="*/ 816346 h 6858000"/>
              <a:gd name="connsiteX26" fmla="*/ 5388958 w 6096000"/>
              <a:gd name="connsiteY26" fmla="*/ 889417 h 6858000"/>
              <a:gd name="connsiteX27" fmla="*/ 5307044 w 6096000"/>
              <a:gd name="connsiteY27" fmla="*/ 1063288 h 6858000"/>
              <a:gd name="connsiteX28" fmla="*/ 5303837 w 6096000"/>
              <a:gd name="connsiteY28" fmla="*/ 1157176 h 6858000"/>
              <a:gd name="connsiteX29" fmla="*/ 5286494 w 6096000"/>
              <a:gd name="connsiteY29" fmla="*/ 1210776 h 6858000"/>
              <a:gd name="connsiteX30" fmla="*/ 5282463 w 6096000"/>
              <a:gd name="connsiteY30" fmla="*/ 1301993 h 6858000"/>
              <a:gd name="connsiteX31" fmla="*/ 5252235 w 6096000"/>
              <a:gd name="connsiteY31" fmla="*/ 1360879 h 6858000"/>
              <a:gd name="connsiteX32" fmla="*/ 5244497 w 6096000"/>
              <a:gd name="connsiteY32" fmla="*/ 1404045 h 6858000"/>
              <a:gd name="connsiteX33" fmla="*/ 5223823 w 6096000"/>
              <a:gd name="connsiteY33" fmla="*/ 1429568 h 6858000"/>
              <a:gd name="connsiteX34" fmla="*/ 5224851 w 6096000"/>
              <a:gd name="connsiteY34" fmla="*/ 1430305 h 6858000"/>
              <a:gd name="connsiteX35" fmla="*/ 5212394 w 6096000"/>
              <a:gd name="connsiteY35" fmla="*/ 1463304 h 6858000"/>
              <a:gd name="connsiteX36" fmla="*/ 5209958 w 6096000"/>
              <a:gd name="connsiteY36" fmla="*/ 1514846 h 6858000"/>
              <a:gd name="connsiteX37" fmla="*/ 5206417 w 6096000"/>
              <a:gd name="connsiteY37" fmla="*/ 1519731 h 6858000"/>
              <a:gd name="connsiteX38" fmla="*/ 5206640 w 6096000"/>
              <a:gd name="connsiteY38" fmla="*/ 1519929 h 6858000"/>
              <a:gd name="connsiteX39" fmla="*/ 5207632 w 6096000"/>
              <a:gd name="connsiteY39" fmla="*/ 1546022 h 6858000"/>
              <a:gd name="connsiteX40" fmla="*/ 5212030 w 6096000"/>
              <a:gd name="connsiteY40" fmla="*/ 1578752 h 6858000"/>
              <a:gd name="connsiteX41" fmla="*/ 5203533 w 6096000"/>
              <a:gd name="connsiteY41" fmla="*/ 1647555 h 6858000"/>
              <a:gd name="connsiteX42" fmla="*/ 5190877 w 6096000"/>
              <a:gd name="connsiteY42" fmla="*/ 1715685 h 6858000"/>
              <a:gd name="connsiteX43" fmla="*/ 5184235 w 6096000"/>
              <a:gd name="connsiteY43" fmla="*/ 1740358 h 6858000"/>
              <a:gd name="connsiteX44" fmla="*/ 5181475 w 6096000"/>
              <a:gd name="connsiteY44" fmla="*/ 1784314 h 6858000"/>
              <a:gd name="connsiteX45" fmla="*/ 5185845 w 6096000"/>
              <a:gd name="connsiteY45" fmla="*/ 1804434 h 6858000"/>
              <a:gd name="connsiteX46" fmla="*/ 5185068 w 6096000"/>
              <a:gd name="connsiteY46" fmla="*/ 1805316 h 6858000"/>
              <a:gd name="connsiteX47" fmla="*/ 5188593 w 6096000"/>
              <a:gd name="connsiteY47" fmla="*/ 1807109 h 6858000"/>
              <a:gd name="connsiteX48" fmla="*/ 5185920 w 6096000"/>
              <a:gd name="connsiteY48" fmla="*/ 1821003 h 6858000"/>
              <a:gd name="connsiteX49" fmla="*/ 5183543 w 6096000"/>
              <a:gd name="connsiteY49" fmla="*/ 1824832 h 6858000"/>
              <a:gd name="connsiteX50" fmla="*/ 5182235 w 6096000"/>
              <a:gd name="connsiteY50" fmla="*/ 1830429 h 6858000"/>
              <a:gd name="connsiteX51" fmla="*/ 5182525 w 6096000"/>
              <a:gd name="connsiteY51" fmla="*/ 1830569 h 6858000"/>
              <a:gd name="connsiteX52" fmla="*/ 5180663 w 6096000"/>
              <a:gd name="connsiteY52" fmla="*/ 1835810 h 6858000"/>
              <a:gd name="connsiteX53" fmla="*/ 5167452 w 6096000"/>
              <a:gd name="connsiteY53" fmla="*/ 1861483 h 6858000"/>
              <a:gd name="connsiteX54" fmla="*/ 5174266 w 6096000"/>
              <a:gd name="connsiteY54" fmla="*/ 1892417 h 6858000"/>
              <a:gd name="connsiteX55" fmla="*/ 5189262 w 6096000"/>
              <a:gd name="connsiteY55" fmla="*/ 1895114 h 6858000"/>
              <a:gd name="connsiteX56" fmla="*/ 5187100 w 6096000"/>
              <a:gd name="connsiteY56" fmla="*/ 1899379 h 6858000"/>
              <a:gd name="connsiteX57" fmla="*/ 5180471 w 6096000"/>
              <a:gd name="connsiteY57" fmla="*/ 1907867 h 6858000"/>
              <a:gd name="connsiteX58" fmla="*/ 5181361 w 6096000"/>
              <a:gd name="connsiteY58" fmla="*/ 1910265 h 6858000"/>
              <a:gd name="connsiteX59" fmla="*/ 5178268 w 6096000"/>
              <a:gd name="connsiteY59" fmla="*/ 1935584 h 6858000"/>
              <a:gd name="connsiteX60" fmla="*/ 5183619 w 6096000"/>
              <a:gd name="connsiteY60" fmla="*/ 1942021 h 6858000"/>
              <a:gd name="connsiteX61" fmla="*/ 5184480 w 6096000"/>
              <a:gd name="connsiteY61" fmla="*/ 1945112 h 6858000"/>
              <a:gd name="connsiteX62" fmla="*/ 5172776 w 6096000"/>
              <a:gd name="connsiteY62" fmla="*/ 1961162 h 6858000"/>
              <a:gd name="connsiteX63" fmla="*/ 5168513 w 6096000"/>
              <a:gd name="connsiteY63" fmla="*/ 1969445 h 6858000"/>
              <a:gd name="connsiteX64" fmla="*/ 5126597 w 6096000"/>
              <a:gd name="connsiteY64" fmla="*/ 2024270 h 6858000"/>
              <a:gd name="connsiteX65" fmla="*/ 5119528 w 6096000"/>
              <a:gd name="connsiteY65" fmla="*/ 2107942 h 6858000"/>
              <a:gd name="connsiteX66" fmla="*/ 5110356 w 6096000"/>
              <a:gd name="connsiteY66" fmla="*/ 2193455 h 6858000"/>
              <a:gd name="connsiteX67" fmla="*/ 5104992 w 6096000"/>
              <a:gd name="connsiteY67" fmla="*/ 2260088 h 6858000"/>
              <a:gd name="connsiteX68" fmla="*/ 5059439 w 6096000"/>
              <a:gd name="connsiteY68" fmla="*/ 2335735 h 6858000"/>
              <a:gd name="connsiteX69" fmla="*/ 5022061 w 6096000"/>
              <a:gd name="connsiteY69" fmla="*/ 2408995 h 6858000"/>
              <a:gd name="connsiteX70" fmla="*/ 5022253 w 6096000"/>
              <a:gd name="connsiteY70" fmla="*/ 2445869 h 6858000"/>
              <a:gd name="connsiteX71" fmla="*/ 5011426 w 6096000"/>
              <a:gd name="connsiteY71" fmla="*/ 2496499 h 6858000"/>
              <a:gd name="connsiteX72" fmla="*/ 4994224 w 6096000"/>
              <a:gd name="connsiteY72" fmla="*/ 2549900 h 6858000"/>
              <a:gd name="connsiteX73" fmla="*/ 4995245 w 6096000"/>
              <a:gd name="connsiteY73" fmla="*/ 2596456 h 6858000"/>
              <a:gd name="connsiteX74" fmla="*/ 4988570 w 6096000"/>
              <a:gd name="connsiteY74" fmla="*/ 2606088 h 6858000"/>
              <a:gd name="connsiteX75" fmla="*/ 4988371 w 6096000"/>
              <a:gd name="connsiteY75" fmla="*/ 2635351 h 6858000"/>
              <a:gd name="connsiteX76" fmla="*/ 4983212 w 6096000"/>
              <a:gd name="connsiteY76" fmla="*/ 2665666 h 6858000"/>
              <a:gd name="connsiteX77" fmla="*/ 4968234 w 6096000"/>
              <a:gd name="connsiteY77" fmla="*/ 2715895 h 6858000"/>
              <a:gd name="connsiteX78" fmla="*/ 4975888 w 6096000"/>
              <a:gd name="connsiteY78" fmla="*/ 2725052 h 6858000"/>
              <a:gd name="connsiteX79" fmla="*/ 4980195 w 6096000"/>
              <a:gd name="connsiteY79" fmla="*/ 2726489 h 6858000"/>
              <a:gd name="connsiteX80" fmla="*/ 4976218 w 6096000"/>
              <a:gd name="connsiteY80" fmla="*/ 2740278 h 6858000"/>
              <a:gd name="connsiteX81" fmla="*/ 4980571 w 6096000"/>
              <a:gd name="connsiteY81" fmla="*/ 2751112 h 6858000"/>
              <a:gd name="connsiteX82" fmla="*/ 4973893 w 6096000"/>
              <a:gd name="connsiteY82" fmla="*/ 2760208 h 6858000"/>
              <a:gd name="connsiteX83" fmla="*/ 4979005 w 6096000"/>
              <a:gd name="connsiteY83" fmla="*/ 2790136 h 6858000"/>
              <a:gd name="connsiteX84" fmla="*/ 4986137 w 6096000"/>
              <a:gd name="connsiteY84" fmla="*/ 2804183 h 6858000"/>
              <a:gd name="connsiteX85" fmla="*/ 4986175 w 6096000"/>
              <a:gd name="connsiteY85" fmla="*/ 2825860 h 6858000"/>
              <a:gd name="connsiteX86" fmla="*/ 4993936 w 6096000"/>
              <a:gd name="connsiteY86" fmla="*/ 2911749 h 6858000"/>
              <a:gd name="connsiteX87" fmla="*/ 4992563 w 6096000"/>
              <a:gd name="connsiteY87" fmla="*/ 2977278 h 6858000"/>
              <a:gd name="connsiteX88" fmla="*/ 4980516 w 6096000"/>
              <a:gd name="connsiteY88" fmla="*/ 2991092 h 6858000"/>
              <a:gd name="connsiteX89" fmla="*/ 4992801 w 6096000"/>
              <a:gd name="connsiteY89" fmla="*/ 3020247 h 6858000"/>
              <a:gd name="connsiteX90" fmla="*/ 5014805 w 6096000"/>
              <a:gd name="connsiteY90" fmla="*/ 3065434 h 6858000"/>
              <a:gd name="connsiteX91" fmla="*/ 5002733 w 6096000"/>
              <a:gd name="connsiteY91" fmla="*/ 3103777 h 6858000"/>
              <a:gd name="connsiteX92" fmla="*/ 5002941 w 6096000"/>
              <a:gd name="connsiteY92" fmla="*/ 3151828 h 6858000"/>
              <a:gd name="connsiteX93" fmla="*/ 5002883 w 6096000"/>
              <a:gd name="connsiteY93" fmla="*/ 3180546 h 6858000"/>
              <a:gd name="connsiteX94" fmla="*/ 5016711 w 6096000"/>
              <a:gd name="connsiteY94" fmla="*/ 3258677 h 6858000"/>
              <a:gd name="connsiteX95" fmla="*/ 5017918 w 6096000"/>
              <a:gd name="connsiteY95" fmla="*/ 3262610 h 6858000"/>
              <a:gd name="connsiteX96" fmla="*/ 5011672 w 6096000"/>
              <a:gd name="connsiteY96" fmla="*/ 3277179 h 6858000"/>
              <a:gd name="connsiteX97" fmla="*/ 5009344 w 6096000"/>
              <a:gd name="connsiteY97" fmla="*/ 3278130 h 6858000"/>
              <a:gd name="connsiteX98" fmla="*/ 5026770 w 6096000"/>
              <a:gd name="connsiteY98" fmla="*/ 3325671 h 6858000"/>
              <a:gd name="connsiteX99" fmla="*/ 5024571 w 6096000"/>
              <a:gd name="connsiteY99" fmla="*/ 3332072 h 6858000"/>
              <a:gd name="connsiteX100" fmla="*/ 5041705 w 6096000"/>
              <a:gd name="connsiteY100" fmla="*/ 3362948 h 6858000"/>
              <a:gd name="connsiteX101" fmla="*/ 5047477 w 6096000"/>
              <a:gd name="connsiteY101" fmla="*/ 3378959 h 6858000"/>
              <a:gd name="connsiteX102" fmla="*/ 5060758 w 6096000"/>
              <a:gd name="connsiteY102" fmla="*/ 3407057 h 6858000"/>
              <a:gd name="connsiteX103" fmla="*/ 5058968 w 6096000"/>
              <a:gd name="connsiteY103" fmla="*/ 3409825 h 6858000"/>
              <a:gd name="connsiteX104" fmla="*/ 5062667 w 6096000"/>
              <a:gd name="connsiteY104" fmla="*/ 3415218 h 6858000"/>
              <a:gd name="connsiteX105" fmla="*/ 5060928 w 6096000"/>
              <a:gd name="connsiteY105" fmla="*/ 3419880 h 6858000"/>
              <a:gd name="connsiteX106" fmla="*/ 5062923 w 6096000"/>
              <a:gd name="connsiteY106" fmla="*/ 3424545 h 6858000"/>
              <a:gd name="connsiteX107" fmla="*/ 5064623 w 6096000"/>
              <a:gd name="connsiteY107" fmla="*/ 3476412 h 6858000"/>
              <a:gd name="connsiteX108" fmla="*/ 5069684 w 6096000"/>
              <a:gd name="connsiteY108" fmla="*/ 3486850 h 6858000"/>
              <a:gd name="connsiteX109" fmla="*/ 5063339 w 6096000"/>
              <a:gd name="connsiteY109" fmla="*/ 3496391 h 6858000"/>
              <a:gd name="connsiteX110" fmla="*/ 5070139 w 6096000"/>
              <a:gd name="connsiteY110" fmla="*/ 3531201 h 6858000"/>
              <a:gd name="connsiteX111" fmla="*/ 5079896 w 6096000"/>
              <a:gd name="connsiteY111" fmla="*/ 3542019 h 6858000"/>
              <a:gd name="connsiteX112" fmla="*/ 5087540 w 6096000"/>
              <a:gd name="connsiteY112" fmla="*/ 3552249 h 6858000"/>
              <a:gd name="connsiteX113" fmla="*/ 5087902 w 6096000"/>
              <a:gd name="connsiteY113" fmla="*/ 3553678 h 6858000"/>
              <a:gd name="connsiteX114" fmla="*/ 5091509 w 6096000"/>
              <a:gd name="connsiteY114" fmla="*/ 3568021 h 6858000"/>
              <a:gd name="connsiteX115" fmla="*/ 5091934 w 6096000"/>
              <a:gd name="connsiteY115" fmla="*/ 3569719 h 6858000"/>
              <a:gd name="connsiteX116" fmla="*/ 5089362 w 6096000"/>
              <a:gd name="connsiteY116" fmla="*/ 3586412 h 6858000"/>
              <a:gd name="connsiteX117" fmla="*/ 5092358 w 6096000"/>
              <a:gd name="connsiteY117" fmla="*/ 3597336 h 6858000"/>
              <a:gd name="connsiteX118" fmla="*/ 5084254 w 6096000"/>
              <a:gd name="connsiteY118" fmla="*/ 3606007 h 6858000"/>
              <a:gd name="connsiteX119" fmla="*/ 5084281 w 6096000"/>
              <a:gd name="connsiteY119" fmla="*/ 3641228 h 6858000"/>
              <a:gd name="connsiteX120" fmla="*/ 5091848 w 6096000"/>
              <a:gd name="connsiteY120" fmla="*/ 3653088 h 6858000"/>
              <a:gd name="connsiteX121" fmla="*/ 5097436 w 6096000"/>
              <a:gd name="connsiteY121" fmla="*/ 3664114 h 6858000"/>
              <a:gd name="connsiteX122" fmla="*/ 5097518 w 6096000"/>
              <a:gd name="connsiteY122" fmla="*/ 3665569 h 6858000"/>
              <a:gd name="connsiteX123" fmla="*/ 5099829 w 6096000"/>
              <a:gd name="connsiteY123" fmla="*/ 3707357 h 6858000"/>
              <a:gd name="connsiteX124" fmla="*/ 5114696 w 6096000"/>
              <a:gd name="connsiteY124" fmla="*/ 3778166 h 6858000"/>
              <a:gd name="connsiteX125" fmla="*/ 5135379 w 6096000"/>
              <a:gd name="connsiteY125" fmla="*/ 3878222 h 6858000"/>
              <a:gd name="connsiteX126" fmla="*/ 5130138 w 6096000"/>
              <a:gd name="connsiteY126" fmla="*/ 4048117 h 6858000"/>
              <a:gd name="connsiteX127" fmla="*/ 5090040 w 6096000"/>
              <a:gd name="connsiteY127" fmla="*/ 4219510 h 6858000"/>
              <a:gd name="connsiteX128" fmla="*/ 5092812 w 6096000"/>
              <a:gd name="connsiteY128" fmla="*/ 4411258 h 6858000"/>
              <a:gd name="connsiteX129" fmla="*/ 5084599 w 6096000"/>
              <a:gd name="connsiteY129" fmla="*/ 4488531 h 6858000"/>
              <a:gd name="connsiteX130" fmla="*/ 5084072 w 6096000"/>
              <a:gd name="connsiteY130" fmla="*/ 4539168 h 6858000"/>
              <a:gd name="connsiteX131" fmla="*/ 5068936 w 6096000"/>
              <a:gd name="connsiteY131" fmla="*/ 4625153 h 6858000"/>
              <a:gd name="connsiteX132" fmla="*/ 5059114 w 6096000"/>
              <a:gd name="connsiteY132" fmla="*/ 4733115 h 6858000"/>
              <a:gd name="connsiteX133" fmla="*/ 5037209 w 6096000"/>
              <a:gd name="connsiteY133" fmla="*/ 4844323 h 6858000"/>
              <a:gd name="connsiteX134" fmla="*/ 5020638 w 6096000"/>
              <a:gd name="connsiteY134" fmla="*/ 4877992 h 6858000"/>
              <a:gd name="connsiteX135" fmla="*/ 5006413 w 6096000"/>
              <a:gd name="connsiteY135" fmla="*/ 4925805 h 6858000"/>
              <a:gd name="connsiteX136" fmla="*/ 4971037 w 6096000"/>
              <a:gd name="connsiteY136" fmla="*/ 5009272 h 6858000"/>
              <a:gd name="connsiteX137" fmla="*/ 4963105 w 6096000"/>
              <a:gd name="connsiteY137" fmla="*/ 5111369 h 6858000"/>
              <a:gd name="connsiteX138" fmla="*/ 4976341 w 6096000"/>
              <a:gd name="connsiteY138" fmla="*/ 5210876 h 6858000"/>
              <a:gd name="connsiteX139" fmla="*/ 4980617 w 6096000"/>
              <a:gd name="connsiteY139" fmla="*/ 5269726 h 6858000"/>
              <a:gd name="connsiteX140" fmla="*/ 4997733 w 6096000"/>
              <a:gd name="connsiteY140" fmla="*/ 5464225 h 6858000"/>
              <a:gd name="connsiteX141" fmla="*/ 5001400 w 6096000"/>
              <a:gd name="connsiteY141" fmla="*/ 5594585 h 6858000"/>
              <a:gd name="connsiteX142" fmla="*/ 4983700 w 6096000"/>
              <a:gd name="connsiteY142" fmla="*/ 5667896 h 6858000"/>
              <a:gd name="connsiteX143" fmla="*/ 4968506 w 6096000"/>
              <a:gd name="connsiteY143" fmla="*/ 5769225 h 6858000"/>
              <a:gd name="connsiteX144" fmla="*/ 4969765 w 6096000"/>
              <a:gd name="connsiteY144" fmla="*/ 5823324 h 6858000"/>
              <a:gd name="connsiteX145" fmla="*/ 4966129 w 6096000"/>
              <a:gd name="connsiteY145" fmla="*/ 5862699 h 6858000"/>
              <a:gd name="connsiteX146" fmla="*/ 4970695 w 6096000"/>
              <a:gd name="connsiteY146" fmla="*/ 5906467 h 6858000"/>
              <a:gd name="connsiteX147" fmla="*/ 4991568 w 6096000"/>
              <a:gd name="connsiteY147" fmla="*/ 5939847 h 6858000"/>
              <a:gd name="connsiteX148" fmla="*/ 4986815 w 6096000"/>
              <a:gd name="connsiteY148" fmla="*/ 5973994 h 6858000"/>
              <a:gd name="connsiteX149" fmla="*/ 4987776 w 6096000"/>
              <a:gd name="connsiteY149" fmla="*/ 6089693 h 6858000"/>
              <a:gd name="connsiteX150" fmla="*/ 4991621 w 6096000"/>
              <a:gd name="connsiteY150" fmla="*/ 6224938 h 6858000"/>
              <a:gd name="connsiteX151" fmla="*/ 5017157 w 6096000"/>
              <a:gd name="connsiteY151" fmla="*/ 6370251 h 6858000"/>
              <a:gd name="connsiteX152" fmla="*/ 5040797 w 6096000"/>
              <a:gd name="connsiteY152" fmla="*/ 6541313 h 6858000"/>
              <a:gd name="connsiteX153" fmla="*/ 5045375 w 6096000"/>
              <a:gd name="connsiteY153" fmla="*/ 6640957 h 6858000"/>
              <a:gd name="connsiteX154" fmla="*/ 5058442 w 6096000"/>
              <a:gd name="connsiteY154" fmla="*/ 6705297 h 6858000"/>
              <a:gd name="connsiteX155" fmla="*/ 5071125 w 6096000"/>
              <a:gd name="connsiteY155" fmla="*/ 6759582 h 6858000"/>
              <a:gd name="connsiteX156" fmla="*/ 5069172 w 6096000"/>
              <a:gd name="connsiteY156" fmla="*/ 6817746 h 6858000"/>
              <a:gd name="connsiteX157" fmla="*/ 5072322 w 6096000"/>
              <a:gd name="connsiteY157" fmla="*/ 6843646 h 6858000"/>
              <a:gd name="connsiteX158" fmla="*/ 5091388 w 6096000"/>
              <a:gd name="connsiteY158" fmla="*/ 6857998 h 6858000"/>
              <a:gd name="connsiteX159" fmla="*/ 6096000 w 6096000"/>
              <a:gd name="connsiteY159" fmla="*/ 6857998 h 6858000"/>
              <a:gd name="connsiteX160" fmla="*/ 6096000 w 6096000"/>
              <a:gd name="connsiteY160" fmla="*/ 6858000 h 6858000"/>
              <a:gd name="connsiteX161" fmla="*/ 0 w 6096000"/>
              <a:gd name="connsiteY16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5567517" y="0"/>
                </a:lnTo>
                <a:lnTo>
                  <a:pt x="5566938" y="1705"/>
                </a:lnTo>
                <a:cubicBezTo>
                  <a:pt x="5563126" y="8440"/>
                  <a:pt x="5558112" y="13784"/>
                  <a:pt x="5551594" y="17287"/>
                </a:cubicBezTo>
                <a:cubicBezTo>
                  <a:pt x="5562364" y="82036"/>
                  <a:pt x="5510349" y="69804"/>
                  <a:pt x="5545641" y="130336"/>
                </a:cubicBezTo>
                <a:cubicBezTo>
                  <a:pt x="5526953" y="117589"/>
                  <a:pt x="5536978" y="162458"/>
                  <a:pt x="5538289" y="187093"/>
                </a:cubicBezTo>
                <a:cubicBezTo>
                  <a:pt x="5536205" y="226511"/>
                  <a:pt x="5545722" y="205530"/>
                  <a:pt x="5545790" y="265704"/>
                </a:cubicBezTo>
                <a:cubicBezTo>
                  <a:pt x="5542296" y="317533"/>
                  <a:pt x="5543813" y="325288"/>
                  <a:pt x="5542313" y="354566"/>
                </a:cubicBezTo>
                <a:lnTo>
                  <a:pt x="5524126" y="472000"/>
                </a:lnTo>
                <a:lnTo>
                  <a:pt x="5522170" y="473782"/>
                </a:lnTo>
                <a:cubicBezTo>
                  <a:pt x="5517847" y="482008"/>
                  <a:pt x="5518682" y="487340"/>
                  <a:pt x="5521798" y="491380"/>
                </a:cubicBezTo>
                <a:lnTo>
                  <a:pt x="5536419" y="531675"/>
                </a:lnTo>
                <a:lnTo>
                  <a:pt x="5533435" y="536015"/>
                </a:lnTo>
                <a:lnTo>
                  <a:pt x="5538088" y="572092"/>
                </a:lnTo>
                <a:lnTo>
                  <a:pt x="5536061" y="572511"/>
                </a:lnTo>
                <a:cubicBezTo>
                  <a:pt x="5531611" y="574271"/>
                  <a:pt x="5528529" y="577121"/>
                  <a:pt x="5528218" y="582332"/>
                </a:cubicBezTo>
                <a:cubicBezTo>
                  <a:pt x="5498002" y="573171"/>
                  <a:pt x="5516262" y="585107"/>
                  <a:pt x="5518011" y="601285"/>
                </a:cubicBezTo>
                <a:cubicBezTo>
                  <a:pt x="5508838" y="617831"/>
                  <a:pt x="5480684" y="666964"/>
                  <a:pt x="5473174" y="681608"/>
                </a:cubicBezTo>
                <a:cubicBezTo>
                  <a:pt x="5473102" y="684122"/>
                  <a:pt x="5473033" y="686637"/>
                  <a:pt x="5472963" y="689151"/>
                </a:cubicBezTo>
                <a:lnTo>
                  <a:pt x="5472485" y="689289"/>
                </a:lnTo>
                <a:cubicBezTo>
                  <a:pt x="5471434" y="690905"/>
                  <a:pt x="5470986" y="693376"/>
                  <a:pt x="5471326" y="697222"/>
                </a:cubicBezTo>
                <a:cubicBezTo>
                  <a:pt x="5471606" y="703992"/>
                  <a:pt x="5471884" y="710761"/>
                  <a:pt x="5472164" y="717531"/>
                </a:cubicBezTo>
                <a:lnTo>
                  <a:pt x="5468891" y="722494"/>
                </a:lnTo>
                <a:lnTo>
                  <a:pt x="5463081" y="724368"/>
                </a:lnTo>
                <a:lnTo>
                  <a:pt x="5446981" y="752692"/>
                </a:lnTo>
                <a:cubicBezTo>
                  <a:pt x="5454691" y="764380"/>
                  <a:pt x="5422719" y="808083"/>
                  <a:pt x="5417190" y="816346"/>
                </a:cubicBezTo>
                <a:lnTo>
                  <a:pt x="5388958" y="889417"/>
                </a:lnTo>
                <a:cubicBezTo>
                  <a:pt x="5320491" y="969963"/>
                  <a:pt x="5321907" y="1005331"/>
                  <a:pt x="5307044" y="1063288"/>
                </a:cubicBezTo>
                <a:cubicBezTo>
                  <a:pt x="5313332" y="1111028"/>
                  <a:pt x="5317096" y="1110140"/>
                  <a:pt x="5303837" y="1157176"/>
                </a:cubicBezTo>
                <a:cubicBezTo>
                  <a:pt x="5301103" y="1192124"/>
                  <a:pt x="5301884" y="1197232"/>
                  <a:pt x="5286494" y="1210776"/>
                </a:cubicBezTo>
                <a:lnTo>
                  <a:pt x="5282463" y="1301993"/>
                </a:lnTo>
                <a:lnTo>
                  <a:pt x="5252235" y="1360879"/>
                </a:lnTo>
                <a:lnTo>
                  <a:pt x="5244497" y="1404045"/>
                </a:lnTo>
                <a:lnTo>
                  <a:pt x="5223823" y="1429568"/>
                </a:lnTo>
                <a:lnTo>
                  <a:pt x="5224851" y="1430305"/>
                </a:lnTo>
                <a:cubicBezTo>
                  <a:pt x="5226697" y="1432466"/>
                  <a:pt x="5214738" y="1459891"/>
                  <a:pt x="5212394" y="1463304"/>
                </a:cubicBezTo>
                <a:cubicBezTo>
                  <a:pt x="5209912" y="1477394"/>
                  <a:pt x="5213027" y="1501295"/>
                  <a:pt x="5209958" y="1514846"/>
                </a:cubicBezTo>
                <a:lnTo>
                  <a:pt x="5206417" y="1519731"/>
                </a:lnTo>
                <a:lnTo>
                  <a:pt x="5206640" y="1519929"/>
                </a:lnTo>
                <a:cubicBezTo>
                  <a:pt x="5206490" y="1521210"/>
                  <a:pt x="5209710" y="1543635"/>
                  <a:pt x="5207632" y="1546022"/>
                </a:cubicBezTo>
                <a:lnTo>
                  <a:pt x="5212030" y="1578752"/>
                </a:lnTo>
                <a:cubicBezTo>
                  <a:pt x="5206147" y="1605585"/>
                  <a:pt x="5226381" y="1622803"/>
                  <a:pt x="5203533" y="1647555"/>
                </a:cubicBezTo>
                <a:cubicBezTo>
                  <a:pt x="5198128" y="1672675"/>
                  <a:pt x="5203213" y="1694404"/>
                  <a:pt x="5190877" y="1715685"/>
                </a:cubicBezTo>
                <a:cubicBezTo>
                  <a:pt x="5196815" y="1724301"/>
                  <a:pt x="5198098" y="1732435"/>
                  <a:pt x="5184235" y="1740358"/>
                </a:cubicBezTo>
                <a:cubicBezTo>
                  <a:pt x="5182625" y="1763793"/>
                  <a:pt x="5198368" y="1769422"/>
                  <a:pt x="5181475" y="1784314"/>
                </a:cubicBezTo>
                <a:cubicBezTo>
                  <a:pt x="5205987" y="1797417"/>
                  <a:pt x="5195246" y="1798221"/>
                  <a:pt x="5185845" y="1804434"/>
                </a:cubicBezTo>
                <a:lnTo>
                  <a:pt x="5185068" y="1805316"/>
                </a:lnTo>
                <a:lnTo>
                  <a:pt x="5188593" y="1807109"/>
                </a:lnTo>
                <a:lnTo>
                  <a:pt x="5185920" y="1821003"/>
                </a:lnTo>
                <a:lnTo>
                  <a:pt x="5183543" y="1824832"/>
                </a:lnTo>
                <a:cubicBezTo>
                  <a:pt x="5182284" y="1827468"/>
                  <a:pt x="5181937" y="1829219"/>
                  <a:pt x="5182235" y="1830429"/>
                </a:cubicBezTo>
                <a:lnTo>
                  <a:pt x="5182525" y="1830569"/>
                </a:lnTo>
                <a:lnTo>
                  <a:pt x="5180663" y="1835810"/>
                </a:lnTo>
                <a:cubicBezTo>
                  <a:pt x="5176779" y="1844665"/>
                  <a:pt x="5172297" y="1853278"/>
                  <a:pt x="5167452" y="1861483"/>
                </a:cubicBezTo>
                <a:cubicBezTo>
                  <a:pt x="5179827" y="1866643"/>
                  <a:pt x="5166788" y="1884999"/>
                  <a:pt x="5174266" y="1892417"/>
                </a:cubicBezTo>
                <a:lnTo>
                  <a:pt x="5189262" y="1895114"/>
                </a:lnTo>
                <a:lnTo>
                  <a:pt x="5187100" y="1899379"/>
                </a:lnTo>
                <a:lnTo>
                  <a:pt x="5180471" y="1907867"/>
                </a:lnTo>
                <a:cubicBezTo>
                  <a:pt x="5179609" y="1909162"/>
                  <a:pt x="5179647" y="1909994"/>
                  <a:pt x="5181361" y="1910265"/>
                </a:cubicBezTo>
                <a:cubicBezTo>
                  <a:pt x="5180995" y="1914884"/>
                  <a:pt x="5177893" y="1930292"/>
                  <a:pt x="5178268" y="1935584"/>
                </a:cubicBezTo>
                <a:lnTo>
                  <a:pt x="5183619" y="1942021"/>
                </a:lnTo>
                <a:lnTo>
                  <a:pt x="5184480" y="1945112"/>
                </a:lnTo>
                <a:lnTo>
                  <a:pt x="5172776" y="1961162"/>
                </a:lnTo>
                <a:lnTo>
                  <a:pt x="5168513" y="1969445"/>
                </a:lnTo>
                <a:lnTo>
                  <a:pt x="5126597" y="2024270"/>
                </a:lnTo>
                <a:lnTo>
                  <a:pt x="5119528" y="2107942"/>
                </a:lnTo>
                <a:cubicBezTo>
                  <a:pt x="5089290" y="2138038"/>
                  <a:pt x="5110415" y="2159228"/>
                  <a:pt x="5110356" y="2193455"/>
                </a:cubicBezTo>
                <a:cubicBezTo>
                  <a:pt x="5101302" y="2220953"/>
                  <a:pt x="5110381" y="2224200"/>
                  <a:pt x="5104992" y="2260088"/>
                </a:cubicBezTo>
                <a:cubicBezTo>
                  <a:pt x="5096504" y="2291744"/>
                  <a:pt x="5078225" y="2299003"/>
                  <a:pt x="5059439" y="2335735"/>
                </a:cubicBezTo>
                <a:cubicBezTo>
                  <a:pt x="5029465" y="2329020"/>
                  <a:pt x="5058046" y="2407546"/>
                  <a:pt x="5022061" y="2408995"/>
                </a:cubicBezTo>
                <a:cubicBezTo>
                  <a:pt x="5023289" y="2413465"/>
                  <a:pt x="5019654" y="2441580"/>
                  <a:pt x="5022253" y="2445869"/>
                </a:cubicBezTo>
                <a:cubicBezTo>
                  <a:pt x="5022440" y="2449625"/>
                  <a:pt x="5011241" y="2492743"/>
                  <a:pt x="5011426" y="2496499"/>
                </a:cubicBezTo>
                <a:lnTo>
                  <a:pt x="4994224" y="2549900"/>
                </a:lnTo>
                <a:cubicBezTo>
                  <a:pt x="4992353" y="2564757"/>
                  <a:pt x="4998952" y="2582253"/>
                  <a:pt x="4995245" y="2596456"/>
                </a:cubicBezTo>
                <a:lnTo>
                  <a:pt x="4988570" y="2606088"/>
                </a:lnTo>
                <a:cubicBezTo>
                  <a:pt x="4988504" y="2615842"/>
                  <a:pt x="4988436" y="2625597"/>
                  <a:pt x="4988371" y="2635351"/>
                </a:cubicBezTo>
                <a:lnTo>
                  <a:pt x="4983212" y="2665666"/>
                </a:lnTo>
                <a:lnTo>
                  <a:pt x="4968234" y="2715895"/>
                </a:lnTo>
                <a:lnTo>
                  <a:pt x="4975888" y="2725052"/>
                </a:lnTo>
                <a:lnTo>
                  <a:pt x="4980195" y="2726489"/>
                </a:lnTo>
                <a:lnTo>
                  <a:pt x="4976218" y="2740278"/>
                </a:lnTo>
                <a:lnTo>
                  <a:pt x="4980571" y="2751112"/>
                </a:lnTo>
                <a:lnTo>
                  <a:pt x="4973893" y="2760208"/>
                </a:lnTo>
                <a:lnTo>
                  <a:pt x="4979005" y="2790136"/>
                </a:lnTo>
                <a:lnTo>
                  <a:pt x="4986137" y="2804183"/>
                </a:lnTo>
                <a:cubicBezTo>
                  <a:pt x="4986150" y="2811409"/>
                  <a:pt x="4986162" y="2818634"/>
                  <a:pt x="4986175" y="2825860"/>
                </a:cubicBezTo>
                <a:cubicBezTo>
                  <a:pt x="4987474" y="2843788"/>
                  <a:pt x="4992871" y="2886513"/>
                  <a:pt x="4993936" y="2911749"/>
                </a:cubicBezTo>
                <a:cubicBezTo>
                  <a:pt x="4993313" y="2946689"/>
                  <a:pt x="4980300" y="2954448"/>
                  <a:pt x="4992563" y="2977278"/>
                </a:cubicBezTo>
                <a:cubicBezTo>
                  <a:pt x="4985688" y="2983455"/>
                  <a:pt x="4982051" y="2987749"/>
                  <a:pt x="4980516" y="2991092"/>
                </a:cubicBezTo>
                <a:cubicBezTo>
                  <a:pt x="4975910" y="3001119"/>
                  <a:pt x="4990216" y="3002537"/>
                  <a:pt x="4992801" y="3020247"/>
                </a:cubicBezTo>
                <a:cubicBezTo>
                  <a:pt x="4998517" y="3032637"/>
                  <a:pt x="5013148" y="3051512"/>
                  <a:pt x="5014805" y="3065434"/>
                </a:cubicBezTo>
                <a:cubicBezTo>
                  <a:pt x="4998836" y="3057428"/>
                  <a:pt x="5016840" y="3105196"/>
                  <a:pt x="5002733" y="3103777"/>
                </a:cubicBezTo>
                <a:cubicBezTo>
                  <a:pt x="5022381" y="3124610"/>
                  <a:pt x="4997365" y="3128169"/>
                  <a:pt x="5002941" y="3151828"/>
                </a:cubicBezTo>
                <a:cubicBezTo>
                  <a:pt x="5010264" y="3163902"/>
                  <a:pt x="5011356" y="3171780"/>
                  <a:pt x="5002883" y="3180546"/>
                </a:cubicBezTo>
                <a:cubicBezTo>
                  <a:pt x="5038586" y="3236545"/>
                  <a:pt x="5003723" y="3210316"/>
                  <a:pt x="5016711" y="3258677"/>
                </a:cubicBezTo>
                <a:lnTo>
                  <a:pt x="5017918" y="3262610"/>
                </a:lnTo>
                <a:lnTo>
                  <a:pt x="5011672" y="3277179"/>
                </a:lnTo>
                <a:lnTo>
                  <a:pt x="5009344" y="3278130"/>
                </a:lnTo>
                <a:lnTo>
                  <a:pt x="5026770" y="3325671"/>
                </a:lnTo>
                <a:lnTo>
                  <a:pt x="5024571" y="3332072"/>
                </a:lnTo>
                <a:lnTo>
                  <a:pt x="5041705" y="3362948"/>
                </a:lnTo>
                <a:lnTo>
                  <a:pt x="5047477" y="3378959"/>
                </a:lnTo>
                <a:lnTo>
                  <a:pt x="5060758" y="3407057"/>
                </a:lnTo>
                <a:lnTo>
                  <a:pt x="5058968" y="3409825"/>
                </a:lnTo>
                <a:lnTo>
                  <a:pt x="5062667" y="3415218"/>
                </a:lnTo>
                <a:lnTo>
                  <a:pt x="5060928" y="3419880"/>
                </a:lnTo>
                <a:lnTo>
                  <a:pt x="5062923" y="3424545"/>
                </a:lnTo>
                <a:cubicBezTo>
                  <a:pt x="5063537" y="3433967"/>
                  <a:pt x="5063494" y="3466028"/>
                  <a:pt x="5064623" y="3476412"/>
                </a:cubicBezTo>
                <a:lnTo>
                  <a:pt x="5069684" y="3486850"/>
                </a:lnTo>
                <a:lnTo>
                  <a:pt x="5063339" y="3496391"/>
                </a:lnTo>
                <a:lnTo>
                  <a:pt x="5070139" y="3531201"/>
                </a:lnTo>
                <a:lnTo>
                  <a:pt x="5079896" y="3542019"/>
                </a:lnTo>
                <a:lnTo>
                  <a:pt x="5087540" y="3552249"/>
                </a:lnTo>
                <a:lnTo>
                  <a:pt x="5087902" y="3553678"/>
                </a:lnTo>
                <a:lnTo>
                  <a:pt x="5091509" y="3568021"/>
                </a:lnTo>
                <a:lnTo>
                  <a:pt x="5091934" y="3569719"/>
                </a:lnTo>
                <a:lnTo>
                  <a:pt x="5089362" y="3586412"/>
                </a:lnTo>
                <a:lnTo>
                  <a:pt x="5092358" y="3597336"/>
                </a:lnTo>
                <a:lnTo>
                  <a:pt x="5084254" y="3606007"/>
                </a:lnTo>
                <a:cubicBezTo>
                  <a:pt x="5084262" y="3617747"/>
                  <a:pt x="5084273" y="3629488"/>
                  <a:pt x="5084281" y="3641228"/>
                </a:cubicBezTo>
                <a:lnTo>
                  <a:pt x="5091848" y="3653088"/>
                </a:lnTo>
                <a:lnTo>
                  <a:pt x="5097436" y="3664114"/>
                </a:lnTo>
                <a:cubicBezTo>
                  <a:pt x="5097463" y="3664599"/>
                  <a:pt x="5097491" y="3665084"/>
                  <a:pt x="5097518" y="3665569"/>
                </a:cubicBezTo>
                <a:cubicBezTo>
                  <a:pt x="5097915" y="3672776"/>
                  <a:pt x="5096966" y="3688591"/>
                  <a:pt x="5099829" y="3707357"/>
                </a:cubicBezTo>
                <a:cubicBezTo>
                  <a:pt x="5100505" y="3724716"/>
                  <a:pt x="5118078" y="3760234"/>
                  <a:pt x="5114696" y="3778166"/>
                </a:cubicBezTo>
                <a:cubicBezTo>
                  <a:pt x="5141627" y="3845122"/>
                  <a:pt x="5125427" y="3821305"/>
                  <a:pt x="5135379" y="3878222"/>
                </a:cubicBezTo>
                <a:cubicBezTo>
                  <a:pt x="5161519" y="3905047"/>
                  <a:pt x="5125417" y="4015047"/>
                  <a:pt x="5130138" y="4048117"/>
                </a:cubicBezTo>
                <a:cubicBezTo>
                  <a:pt x="5081804" y="4192084"/>
                  <a:pt x="5096262" y="4158987"/>
                  <a:pt x="5090040" y="4219510"/>
                </a:cubicBezTo>
                <a:cubicBezTo>
                  <a:pt x="5104553" y="4280033"/>
                  <a:pt x="5065380" y="4345686"/>
                  <a:pt x="5092812" y="4411258"/>
                </a:cubicBezTo>
                <a:cubicBezTo>
                  <a:pt x="5090630" y="4437329"/>
                  <a:pt x="5083878" y="4473140"/>
                  <a:pt x="5084599" y="4488531"/>
                </a:cubicBezTo>
                <a:cubicBezTo>
                  <a:pt x="5084423" y="4505410"/>
                  <a:pt x="5084248" y="4522289"/>
                  <a:pt x="5084072" y="4539168"/>
                </a:cubicBezTo>
                <a:cubicBezTo>
                  <a:pt x="5072114" y="4567830"/>
                  <a:pt x="5064305" y="4588197"/>
                  <a:pt x="5068936" y="4625153"/>
                </a:cubicBezTo>
                <a:cubicBezTo>
                  <a:pt x="5077433" y="4662889"/>
                  <a:pt x="5065899" y="4679357"/>
                  <a:pt x="5059114" y="4733115"/>
                </a:cubicBezTo>
                <a:cubicBezTo>
                  <a:pt x="5068687" y="4752352"/>
                  <a:pt x="5055370" y="4832308"/>
                  <a:pt x="5037209" y="4844323"/>
                </a:cubicBezTo>
                <a:cubicBezTo>
                  <a:pt x="5033444" y="4857054"/>
                  <a:pt x="5040194" y="4871554"/>
                  <a:pt x="5020638" y="4877992"/>
                </a:cubicBezTo>
                <a:cubicBezTo>
                  <a:pt x="4997151" y="4888353"/>
                  <a:pt x="5034418" y="4931200"/>
                  <a:pt x="5006413" y="4925805"/>
                </a:cubicBezTo>
                <a:cubicBezTo>
                  <a:pt x="5031964" y="4956261"/>
                  <a:pt x="4982840" y="4982633"/>
                  <a:pt x="4971037" y="5009272"/>
                </a:cubicBezTo>
                <a:cubicBezTo>
                  <a:pt x="4973259" y="5034036"/>
                  <a:pt x="4968375" y="5053859"/>
                  <a:pt x="4963105" y="5111369"/>
                </a:cubicBezTo>
                <a:cubicBezTo>
                  <a:pt x="4973224" y="5141336"/>
                  <a:pt x="4937413" y="5161742"/>
                  <a:pt x="4976341" y="5210876"/>
                </a:cubicBezTo>
                <a:cubicBezTo>
                  <a:pt x="4972455" y="5212581"/>
                  <a:pt x="4977054" y="5227501"/>
                  <a:pt x="4980617" y="5269726"/>
                </a:cubicBezTo>
                <a:cubicBezTo>
                  <a:pt x="4984182" y="5311951"/>
                  <a:pt x="4990390" y="5400671"/>
                  <a:pt x="4997733" y="5464225"/>
                </a:cubicBezTo>
                <a:cubicBezTo>
                  <a:pt x="5001765" y="5536542"/>
                  <a:pt x="4990225" y="5517959"/>
                  <a:pt x="5001400" y="5594585"/>
                </a:cubicBezTo>
                <a:cubicBezTo>
                  <a:pt x="4999908" y="5619318"/>
                  <a:pt x="4974042" y="5647975"/>
                  <a:pt x="4983700" y="5667896"/>
                </a:cubicBezTo>
                <a:cubicBezTo>
                  <a:pt x="4976834" y="5696311"/>
                  <a:pt x="4975579" y="5738356"/>
                  <a:pt x="4968506" y="5769225"/>
                </a:cubicBezTo>
                <a:cubicBezTo>
                  <a:pt x="4968926" y="5787258"/>
                  <a:pt x="4969344" y="5805291"/>
                  <a:pt x="4969765" y="5823324"/>
                </a:cubicBezTo>
                <a:cubicBezTo>
                  <a:pt x="4966122" y="5853058"/>
                  <a:pt x="4965608" y="5838948"/>
                  <a:pt x="4966129" y="5862699"/>
                </a:cubicBezTo>
                <a:lnTo>
                  <a:pt x="4970695" y="5906467"/>
                </a:lnTo>
                <a:lnTo>
                  <a:pt x="4991568" y="5939847"/>
                </a:lnTo>
                <a:cubicBezTo>
                  <a:pt x="4998848" y="5955713"/>
                  <a:pt x="4974731" y="5940131"/>
                  <a:pt x="4986815" y="5973994"/>
                </a:cubicBezTo>
                <a:cubicBezTo>
                  <a:pt x="4961187" y="5997051"/>
                  <a:pt x="4983444" y="6032039"/>
                  <a:pt x="4987776" y="6089693"/>
                </a:cubicBezTo>
                <a:lnTo>
                  <a:pt x="4991621" y="6224938"/>
                </a:lnTo>
                <a:cubicBezTo>
                  <a:pt x="4988442" y="6270972"/>
                  <a:pt x="5008962" y="6317522"/>
                  <a:pt x="5017157" y="6370251"/>
                </a:cubicBezTo>
                <a:cubicBezTo>
                  <a:pt x="5025353" y="6422980"/>
                  <a:pt x="5039938" y="6490855"/>
                  <a:pt x="5040797" y="6541313"/>
                </a:cubicBezTo>
                <a:cubicBezTo>
                  <a:pt x="5039898" y="6576319"/>
                  <a:pt x="5031912" y="6591883"/>
                  <a:pt x="5045375" y="6640957"/>
                </a:cubicBezTo>
                <a:cubicBezTo>
                  <a:pt x="5057505" y="6669536"/>
                  <a:pt x="5052276" y="6675394"/>
                  <a:pt x="5058442" y="6705297"/>
                </a:cubicBezTo>
                <a:cubicBezTo>
                  <a:pt x="5057367" y="6727133"/>
                  <a:pt x="5067901" y="6732087"/>
                  <a:pt x="5071125" y="6759582"/>
                </a:cubicBezTo>
                <a:cubicBezTo>
                  <a:pt x="5055614" y="6796071"/>
                  <a:pt x="5051656" y="6769544"/>
                  <a:pt x="5069172" y="6817746"/>
                </a:cubicBezTo>
                <a:cubicBezTo>
                  <a:pt x="5060956" y="6828354"/>
                  <a:pt x="5064525" y="6836369"/>
                  <a:pt x="5072322" y="6843646"/>
                </a:cubicBezTo>
                <a:lnTo>
                  <a:pt x="5091388" y="6857998"/>
                </a:lnTo>
                <a:lnTo>
                  <a:pt x="6096000" y="6857998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8197" name="Title 2">
            <a:extLst>
              <a:ext uri="{FF2B5EF4-FFF2-40B4-BE49-F238E27FC236}">
                <a16:creationId xmlns:a16="http://schemas.microsoft.com/office/drawing/2014/main" id="{0B1D4F27-673E-8A01-BD5B-6375030152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62200" y="-115933"/>
            <a:ext cx="6920168" cy="133083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Types of Moisture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257712A9-E77E-4829-B1B7-05749BF15A34}"/>
              </a:ext>
            </a:extLst>
          </p:cNvPr>
          <p:cNvSpPr txBox="1">
            <a:spLocks noChangeArrowheads="1"/>
          </p:cNvSpPr>
          <p:nvPr/>
        </p:nvSpPr>
        <p:spPr>
          <a:xfrm>
            <a:off x="2362200" y="1757363"/>
            <a:ext cx="6985000" cy="21336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 panose="020B0600070205080204" pitchFamily="34" charset="-128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 panose="020B0600070205080204" pitchFamily="34" charset="-128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 panose="020B0600070205080204" pitchFamily="34" charset="-12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0F3FCD-F9A0-CFC1-C2BA-81260D6818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164" y="1084913"/>
            <a:ext cx="11397672" cy="37680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09C2F6-153B-2B1C-5A54-D4D8F32F02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6475" y="5000832"/>
            <a:ext cx="2348225" cy="11837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8BB18F-8D2A-B846-C0A0-D5FD20858E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538" y="5000832"/>
            <a:ext cx="1957348" cy="12489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DD1FB5-DA73-4FB2-F902-74E7D237D0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6851" y="4993119"/>
            <a:ext cx="2577285" cy="11992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CC6C94-C3AE-FCC8-3E75-619EA040D3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47200" y="4860236"/>
            <a:ext cx="1819529" cy="137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9430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04" name="Rectangle 8203">
            <a:extLst>
              <a:ext uri="{FF2B5EF4-FFF2-40B4-BE49-F238E27FC236}">
                <a16:creationId xmlns:a16="http://schemas.microsoft.com/office/drawing/2014/main" id="{131BAD53-4E89-4F62-BBB7-26359763E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8206" name="Freeform: Shape 8205">
            <a:extLst>
              <a:ext uri="{FF2B5EF4-FFF2-40B4-BE49-F238E27FC236}">
                <a16:creationId xmlns:a16="http://schemas.microsoft.com/office/drawing/2014/main" id="{62756DA2-40EB-4C6F-B962-5822FFB54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53438" cy="6858000"/>
          </a:xfrm>
          <a:custGeom>
            <a:avLst/>
            <a:gdLst>
              <a:gd name="connsiteX0" fmla="*/ 0 w 6096000"/>
              <a:gd name="connsiteY0" fmla="*/ 0 h 6858000"/>
              <a:gd name="connsiteX1" fmla="*/ 5567517 w 6096000"/>
              <a:gd name="connsiteY1" fmla="*/ 0 h 6858000"/>
              <a:gd name="connsiteX2" fmla="*/ 5566938 w 6096000"/>
              <a:gd name="connsiteY2" fmla="*/ 1705 h 6858000"/>
              <a:gd name="connsiteX3" fmla="*/ 5551594 w 6096000"/>
              <a:gd name="connsiteY3" fmla="*/ 17287 h 6858000"/>
              <a:gd name="connsiteX4" fmla="*/ 5545641 w 6096000"/>
              <a:gd name="connsiteY4" fmla="*/ 130336 h 6858000"/>
              <a:gd name="connsiteX5" fmla="*/ 5538289 w 6096000"/>
              <a:gd name="connsiteY5" fmla="*/ 187093 h 6858000"/>
              <a:gd name="connsiteX6" fmla="*/ 5545790 w 6096000"/>
              <a:gd name="connsiteY6" fmla="*/ 265704 h 6858000"/>
              <a:gd name="connsiteX7" fmla="*/ 5542313 w 6096000"/>
              <a:gd name="connsiteY7" fmla="*/ 354566 h 6858000"/>
              <a:gd name="connsiteX8" fmla="*/ 5524126 w 6096000"/>
              <a:gd name="connsiteY8" fmla="*/ 472000 h 6858000"/>
              <a:gd name="connsiteX9" fmla="*/ 5522170 w 6096000"/>
              <a:gd name="connsiteY9" fmla="*/ 473782 h 6858000"/>
              <a:gd name="connsiteX10" fmla="*/ 5521798 w 6096000"/>
              <a:gd name="connsiteY10" fmla="*/ 491380 h 6858000"/>
              <a:gd name="connsiteX11" fmla="*/ 5536419 w 6096000"/>
              <a:gd name="connsiteY11" fmla="*/ 531675 h 6858000"/>
              <a:gd name="connsiteX12" fmla="*/ 5533435 w 6096000"/>
              <a:gd name="connsiteY12" fmla="*/ 536015 h 6858000"/>
              <a:gd name="connsiteX13" fmla="*/ 5538088 w 6096000"/>
              <a:gd name="connsiteY13" fmla="*/ 572092 h 6858000"/>
              <a:gd name="connsiteX14" fmla="*/ 5536061 w 6096000"/>
              <a:gd name="connsiteY14" fmla="*/ 572511 h 6858000"/>
              <a:gd name="connsiteX15" fmla="*/ 5528218 w 6096000"/>
              <a:gd name="connsiteY15" fmla="*/ 582332 h 6858000"/>
              <a:gd name="connsiteX16" fmla="*/ 5518011 w 6096000"/>
              <a:gd name="connsiteY16" fmla="*/ 601285 h 6858000"/>
              <a:gd name="connsiteX17" fmla="*/ 5473174 w 6096000"/>
              <a:gd name="connsiteY17" fmla="*/ 681608 h 6858000"/>
              <a:gd name="connsiteX18" fmla="*/ 5472963 w 6096000"/>
              <a:gd name="connsiteY18" fmla="*/ 689151 h 6858000"/>
              <a:gd name="connsiteX19" fmla="*/ 5472485 w 6096000"/>
              <a:gd name="connsiteY19" fmla="*/ 689289 h 6858000"/>
              <a:gd name="connsiteX20" fmla="*/ 5471326 w 6096000"/>
              <a:gd name="connsiteY20" fmla="*/ 697222 h 6858000"/>
              <a:gd name="connsiteX21" fmla="*/ 5472164 w 6096000"/>
              <a:gd name="connsiteY21" fmla="*/ 717531 h 6858000"/>
              <a:gd name="connsiteX22" fmla="*/ 5468891 w 6096000"/>
              <a:gd name="connsiteY22" fmla="*/ 722494 h 6858000"/>
              <a:gd name="connsiteX23" fmla="*/ 5463081 w 6096000"/>
              <a:gd name="connsiteY23" fmla="*/ 724368 h 6858000"/>
              <a:gd name="connsiteX24" fmla="*/ 5446981 w 6096000"/>
              <a:gd name="connsiteY24" fmla="*/ 752692 h 6858000"/>
              <a:gd name="connsiteX25" fmla="*/ 5417190 w 6096000"/>
              <a:gd name="connsiteY25" fmla="*/ 816346 h 6858000"/>
              <a:gd name="connsiteX26" fmla="*/ 5388958 w 6096000"/>
              <a:gd name="connsiteY26" fmla="*/ 889417 h 6858000"/>
              <a:gd name="connsiteX27" fmla="*/ 5307044 w 6096000"/>
              <a:gd name="connsiteY27" fmla="*/ 1063288 h 6858000"/>
              <a:gd name="connsiteX28" fmla="*/ 5303837 w 6096000"/>
              <a:gd name="connsiteY28" fmla="*/ 1157176 h 6858000"/>
              <a:gd name="connsiteX29" fmla="*/ 5286494 w 6096000"/>
              <a:gd name="connsiteY29" fmla="*/ 1210776 h 6858000"/>
              <a:gd name="connsiteX30" fmla="*/ 5282463 w 6096000"/>
              <a:gd name="connsiteY30" fmla="*/ 1301993 h 6858000"/>
              <a:gd name="connsiteX31" fmla="*/ 5252235 w 6096000"/>
              <a:gd name="connsiteY31" fmla="*/ 1360879 h 6858000"/>
              <a:gd name="connsiteX32" fmla="*/ 5244497 w 6096000"/>
              <a:gd name="connsiteY32" fmla="*/ 1404045 h 6858000"/>
              <a:gd name="connsiteX33" fmla="*/ 5223823 w 6096000"/>
              <a:gd name="connsiteY33" fmla="*/ 1429568 h 6858000"/>
              <a:gd name="connsiteX34" fmla="*/ 5224851 w 6096000"/>
              <a:gd name="connsiteY34" fmla="*/ 1430305 h 6858000"/>
              <a:gd name="connsiteX35" fmla="*/ 5212394 w 6096000"/>
              <a:gd name="connsiteY35" fmla="*/ 1463304 h 6858000"/>
              <a:gd name="connsiteX36" fmla="*/ 5209958 w 6096000"/>
              <a:gd name="connsiteY36" fmla="*/ 1514846 h 6858000"/>
              <a:gd name="connsiteX37" fmla="*/ 5206417 w 6096000"/>
              <a:gd name="connsiteY37" fmla="*/ 1519731 h 6858000"/>
              <a:gd name="connsiteX38" fmla="*/ 5206640 w 6096000"/>
              <a:gd name="connsiteY38" fmla="*/ 1519929 h 6858000"/>
              <a:gd name="connsiteX39" fmla="*/ 5207632 w 6096000"/>
              <a:gd name="connsiteY39" fmla="*/ 1546022 h 6858000"/>
              <a:gd name="connsiteX40" fmla="*/ 5212030 w 6096000"/>
              <a:gd name="connsiteY40" fmla="*/ 1578752 h 6858000"/>
              <a:gd name="connsiteX41" fmla="*/ 5203533 w 6096000"/>
              <a:gd name="connsiteY41" fmla="*/ 1647555 h 6858000"/>
              <a:gd name="connsiteX42" fmla="*/ 5190877 w 6096000"/>
              <a:gd name="connsiteY42" fmla="*/ 1715685 h 6858000"/>
              <a:gd name="connsiteX43" fmla="*/ 5184235 w 6096000"/>
              <a:gd name="connsiteY43" fmla="*/ 1740358 h 6858000"/>
              <a:gd name="connsiteX44" fmla="*/ 5181475 w 6096000"/>
              <a:gd name="connsiteY44" fmla="*/ 1784314 h 6858000"/>
              <a:gd name="connsiteX45" fmla="*/ 5185845 w 6096000"/>
              <a:gd name="connsiteY45" fmla="*/ 1804434 h 6858000"/>
              <a:gd name="connsiteX46" fmla="*/ 5185068 w 6096000"/>
              <a:gd name="connsiteY46" fmla="*/ 1805316 h 6858000"/>
              <a:gd name="connsiteX47" fmla="*/ 5188593 w 6096000"/>
              <a:gd name="connsiteY47" fmla="*/ 1807109 h 6858000"/>
              <a:gd name="connsiteX48" fmla="*/ 5185920 w 6096000"/>
              <a:gd name="connsiteY48" fmla="*/ 1821003 h 6858000"/>
              <a:gd name="connsiteX49" fmla="*/ 5183543 w 6096000"/>
              <a:gd name="connsiteY49" fmla="*/ 1824832 h 6858000"/>
              <a:gd name="connsiteX50" fmla="*/ 5182235 w 6096000"/>
              <a:gd name="connsiteY50" fmla="*/ 1830429 h 6858000"/>
              <a:gd name="connsiteX51" fmla="*/ 5182525 w 6096000"/>
              <a:gd name="connsiteY51" fmla="*/ 1830569 h 6858000"/>
              <a:gd name="connsiteX52" fmla="*/ 5180663 w 6096000"/>
              <a:gd name="connsiteY52" fmla="*/ 1835810 h 6858000"/>
              <a:gd name="connsiteX53" fmla="*/ 5167452 w 6096000"/>
              <a:gd name="connsiteY53" fmla="*/ 1861483 h 6858000"/>
              <a:gd name="connsiteX54" fmla="*/ 5174266 w 6096000"/>
              <a:gd name="connsiteY54" fmla="*/ 1892417 h 6858000"/>
              <a:gd name="connsiteX55" fmla="*/ 5189262 w 6096000"/>
              <a:gd name="connsiteY55" fmla="*/ 1895114 h 6858000"/>
              <a:gd name="connsiteX56" fmla="*/ 5187100 w 6096000"/>
              <a:gd name="connsiteY56" fmla="*/ 1899379 h 6858000"/>
              <a:gd name="connsiteX57" fmla="*/ 5180471 w 6096000"/>
              <a:gd name="connsiteY57" fmla="*/ 1907867 h 6858000"/>
              <a:gd name="connsiteX58" fmla="*/ 5181361 w 6096000"/>
              <a:gd name="connsiteY58" fmla="*/ 1910265 h 6858000"/>
              <a:gd name="connsiteX59" fmla="*/ 5178268 w 6096000"/>
              <a:gd name="connsiteY59" fmla="*/ 1935584 h 6858000"/>
              <a:gd name="connsiteX60" fmla="*/ 5183619 w 6096000"/>
              <a:gd name="connsiteY60" fmla="*/ 1942021 h 6858000"/>
              <a:gd name="connsiteX61" fmla="*/ 5184480 w 6096000"/>
              <a:gd name="connsiteY61" fmla="*/ 1945112 h 6858000"/>
              <a:gd name="connsiteX62" fmla="*/ 5172776 w 6096000"/>
              <a:gd name="connsiteY62" fmla="*/ 1961162 h 6858000"/>
              <a:gd name="connsiteX63" fmla="*/ 5168513 w 6096000"/>
              <a:gd name="connsiteY63" fmla="*/ 1969445 h 6858000"/>
              <a:gd name="connsiteX64" fmla="*/ 5126597 w 6096000"/>
              <a:gd name="connsiteY64" fmla="*/ 2024270 h 6858000"/>
              <a:gd name="connsiteX65" fmla="*/ 5119528 w 6096000"/>
              <a:gd name="connsiteY65" fmla="*/ 2107942 h 6858000"/>
              <a:gd name="connsiteX66" fmla="*/ 5110356 w 6096000"/>
              <a:gd name="connsiteY66" fmla="*/ 2193455 h 6858000"/>
              <a:gd name="connsiteX67" fmla="*/ 5104992 w 6096000"/>
              <a:gd name="connsiteY67" fmla="*/ 2260088 h 6858000"/>
              <a:gd name="connsiteX68" fmla="*/ 5059439 w 6096000"/>
              <a:gd name="connsiteY68" fmla="*/ 2335735 h 6858000"/>
              <a:gd name="connsiteX69" fmla="*/ 5022061 w 6096000"/>
              <a:gd name="connsiteY69" fmla="*/ 2408995 h 6858000"/>
              <a:gd name="connsiteX70" fmla="*/ 5022253 w 6096000"/>
              <a:gd name="connsiteY70" fmla="*/ 2445869 h 6858000"/>
              <a:gd name="connsiteX71" fmla="*/ 5011426 w 6096000"/>
              <a:gd name="connsiteY71" fmla="*/ 2496499 h 6858000"/>
              <a:gd name="connsiteX72" fmla="*/ 4994224 w 6096000"/>
              <a:gd name="connsiteY72" fmla="*/ 2549900 h 6858000"/>
              <a:gd name="connsiteX73" fmla="*/ 4995245 w 6096000"/>
              <a:gd name="connsiteY73" fmla="*/ 2596456 h 6858000"/>
              <a:gd name="connsiteX74" fmla="*/ 4988570 w 6096000"/>
              <a:gd name="connsiteY74" fmla="*/ 2606088 h 6858000"/>
              <a:gd name="connsiteX75" fmla="*/ 4988371 w 6096000"/>
              <a:gd name="connsiteY75" fmla="*/ 2635351 h 6858000"/>
              <a:gd name="connsiteX76" fmla="*/ 4983212 w 6096000"/>
              <a:gd name="connsiteY76" fmla="*/ 2665666 h 6858000"/>
              <a:gd name="connsiteX77" fmla="*/ 4968234 w 6096000"/>
              <a:gd name="connsiteY77" fmla="*/ 2715895 h 6858000"/>
              <a:gd name="connsiteX78" fmla="*/ 4975888 w 6096000"/>
              <a:gd name="connsiteY78" fmla="*/ 2725052 h 6858000"/>
              <a:gd name="connsiteX79" fmla="*/ 4980195 w 6096000"/>
              <a:gd name="connsiteY79" fmla="*/ 2726489 h 6858000"/>
              <a:gd name="connsiteX80" fmla="*/ 4976218 w 6096000"/>
              <a:gd name="connsiteY80" fmla="*/ 2740278 h 6858000"/>
              <a:gd name="connsiteX81" fmla="*/ 4980571 w 6096000"/>
              <a:gd name="connsiteY81" fmla="*/ 2751112 h 6858000"/>
              <a:gd name="connsiteX82" fmla="*/ 4973893 w 6096000"/>
              <a:gd name="connsiteY82" fmla="*/ 2760208 h 6858000"/>
              <a:gd name="connsiteX83" fmla="*/ 4979005 w 6096000"/>
              <a:gd name="connsiteY83" fmla="*/ 2790136 h 6858000"/>
              <a:gd name="connsiteX84" fmla="*/ 4986137 w 6096000"/>
              <a:gd name="connsiteY84" fmla="*/ 2804183 h 6858000"/>
              <a:gd name="connsiteX85" fmla="*/ 4986175 w 6096000"/>
              <a:gd name="connsiteY85" fmla="*/ 2825860 h 6858000"/>
              <a:gd name="connsiteX86" fmla="*/ 4993936 w 6096000"/>
              <a:gd name="connsiteY86" fmla="*/ 2911749 h 6858000"/>
              <a:gd name="connsiteX87" fmla="*/ 4992563 w 6096000"/>
              <a:gd name="connsiteY87" fmla="*/ 2977278 h 6858000"/>
              <a:gd name="connsiteX88" fmla="*/ 4980516 w 6096000"/>
              <a:gd name="connsiteY88" fmla="*/ 2991092 h 6858000"/>
              <a:gd name="connsiteX89" fmla="*/ 4992801 w 6096000"/>
              <a:gd name="connsiteY89" fmla="*/ 3020247 h 6858000"/>
              <a:gd name="connsiteX90" fmla="*/ 5014805 w 6096000"/>
              <a:gd name="connsiteY90" fmla="*/ 3065434 h 6858000"/>
              <a:gd name="connsiteX91" fmla="*/ 5002733 w 6096000"/>
              <a:gd name="connsiteY91" fmla="*/ 3103777 h 6858000"/>
              <a:gd name="connsiteX92" fmla="*/ 5002941 w 6096000"/>
              <a:gd name="connsiteY92" fmla="*/ 3151828 h 6858000"/>
              <a:gd name="connsiteX93" fmla="*/ 5002883 w 6096000"/>
              <a:gd name="connsiteY93" fmla="*/ 3180546 h 6858000"/>
              <a:gd name="connsiteX94" fmla="*/ 5016711 w 6096000"/>
              <a:gd name="connsiteY94" fmla="*/ 3258677 h 6858000"/>
              <a:gd name="connsiteX95" fmla="*/ 5017918 w 6096000"/>
              <a:gd name="connsiteY95" fmla="*/ 3262610 h 6858000"/>
              <a:gd name="connsiteX96" fmla="*/ 5011672 w 6096000"/>
              <a:gd name="connsiteY96" fmla="*/ 3277179 h 6858000"/>
              <a:gd name="connsiteX97" fmla="*/ 5009344 w 6096000"/>
              <a:gd name="connsiteY97" fmla="*/ 3278130 h 6858000"/>
              <a:gd name="connsiteX98" fmla="*/ 5026770 w 6096000"/>
              <a:gd name="connsiteY98" fmla="*/ 3325671 h 6858000"/>
              <a:gd name="connsiteX99" fmla="*/ 5024571 w 6096000"/>
              <a:gd name="connsiteY99" fmla="*/ 3332072 h 6858000"/>
              <a:gd name="connsiteX100" fmla="*/ 5041705 w 6096000"/>
              <a:gd name="connsiteY100" fmla="*/ 3362948 h 6858000"/>
              <a:gd name="connsiteX101" fmla="*/ 5047477 w 6096000"/>
              <a:gd name="connsiteY101" fmla="*/ 3378959 h 6858000"/>
              <a:gd name="connsiteX102" fmla="*/ 5060758 w 6096000"/>
              <a:gd name="connsiteY102" fmla="*/ 3407057 h 6858000"/>
              <a:gd name="connsiteX103" fmla="*/ 5058968 w 6096000"/>
              <a:gd name="connsiteY103" fmla="*/ 3409825 h 6858000"/>
              <a:gd name="connsiteX104" fmla="*/ 5062667 w 6096000"/>
              <a:gd name="connsiteY104" fmla="*/ 3415218 h 6858000"/>
              <a:gd name="connsiteX105" fmla="*/ 5060928 w 6096000"/>
              <a:gd name="connsiteY105" fmla="*/ 3419880 h 6858000"/>
              <a:gd name="connsiteX106" fmla="*/ 5062923 w 6096000"/>
              <a:gd name="connsiteY106" fmla="*/ 3424545 h 6858000"/>
              <a:gd name="connsiteX107" fmla="*/ 5064623 w 6096000"/>
              <a:gd name="connsiteY107" fmla="*/ 3476412 h 6858000"/>
              <a:gd name="connsiteX108" fmla="*/ 5069684 w 6096000"/>
              <a:gd name="connsiteY108" fmla="*/ 3486850 h 6858000"/>
              <a:gd name="connsiteX109" fmla="*/ 5063339 w 6096000"/>
              <a:gd name="connsiteY109" fmla="*/ 3496391 h 6858000"/>
              <a:gd name="connsiteX110" fmla="*/ 5070139 w 6096000"/>
              <a:gd name="connsiteY110" fmla="*/ 3531201 h 6858000"/>
              <a:gd name="connsiteX111" fmla="*/ 5079896 w 6096000"/>
              <a:gd name="connsiteY111" fmla="*/ 3542019 h 6858000"/>
              <a:gd name="connsiteX112" fmla="*/ 5087540 w 6096000"/>
              <a:gd name="connsiteY112" fmla="*/ 3552249 h 6858000"/>
              <a:gd name="connsiteX113" fmla="*/ 5087902 w 6096000"/>
              <a:gd name="connsiteY113" fmla="*/ 3553678 h 6858000"/>
              <a:gd name="connsiteX114" fmla="*/ 5091509 w 6096000"/>
              <a:gd name="connsiteY114" fmla="*/ 3568021 h 6858000"/>
              <a:gd name="connsiteX115" fmla="*/ 5091934 w 6096000"/>
              <a:gd name="connsiteY115" fmla="*/ 3569719 h 6858000"/>
              <a:gd name="connsiteX116" fmla="*/ 5089362 w 6096000"/>
              <a:gd name="connsiteY116" fmla="*/ 3586412 h 6858000"/>
              <a:gd name="connsiteX117" fmla="*/ 5092358 w 6096000"/>
              <a:gd name="connsiteY117" fmla="*/ 3597336 h 6858000"/>
              <a:gd name="connsiteX118" fmla="*/ 5084254 w 6096000"/>
              <a:gd name="connsiteY118" fmla="*/ 3606007 h 6858000"/>
              <a:gd name="connsiteX119" fmla="*/ 5084281 w 6096000"/>
              <a:gd name="connsiteY119" fmla="*/ 3641228 h 6858000"/>
              <a:gd name="connsiteX120" fmla="*/ 5091848 w 6096000"/>
              <a:gd name="connsiteY120" fmla="*/ 3653088 h 6858000"/>
              <a:gd name="connsiteX121" fmla="*/ 5097436 w 6096000"/>
              <a:gd name="connsiteY121" fmla="*/ 3664114 h 6858000"/>
              <a:gd name="connsiteX122" fmla="*/ 5097518 w 6096000"/>
              <a:gd name="connsiteY122" fmla="*/ 3665569 h 6858000"/>
              <a:gd name="connsiteX123" fmla="*/ 5099829 w 6096000"/>
              <a:gd name="connsiteY123" fmla="*/ 3707357 h 6858000"/>
              <a:gd name="connsiteX124" fmla="*/ 5114696 w 6096000"/>
              <a:gd name="connsiteY124" fmla="*/ 3778166 h 6858000"/>
              <a:gd name="connsiteX125" fmla="*/ 5135379 w 6096000"/>
              <a:gd name="connsiteY125" fmla="*/ 3878222 h 6858000"/>
              <a:gd name="connsiteX126" fmla="*/ 5130138 w 6096000"/>
              <a:gd name="connsiteY126" fmla="*/ 4048117 h 6858000"/>
              <a:gd name="connsiteX127" fmla="*/ 5090040 w 6096000"/>
              <a:gd name="connsiteY127" fmla="*/ 4219510 h 6858000"/>
              <a:gd name="connsiteX128" fmla="*/ 5092812 w 6096000"/>
              <a:gd name="connsiteY128" fmla="*/ 4411258 h 6858000"/>
              <a:gd name="connsiteX129" fmla="*/ 5084599 w 6096000"/>
              <a:gd name="connsiteY129" fmla="*/ 4488531 h 6858000"/>
              <a:gd name="connsiteX130" fmla="*/ 5084072 w 6096000"/>
              <a:gd name="connsiteY130" fmla="*/ 4539168 h 6858000"/>
              <a:gd name="connsiteX131" fmla="*/ 5068936 w 6096000"/>
              <a:gd name="connsiteY131" fmla="*/ 4625153 h 6858000"/>
              <a:gd name="connsiteX132" fmla="*/ 5059114 w 6096000"/>
              <a:gd name="connsiteY132" fmla="*/ 4733115 h 6858000"/>
              <a:gd name="connsiteX133" fmla="*/ 5037209 w 6096000"/>
              <a:gd name="connsiteY133" fmla="*/ 4844323 h 6858000"/>
              <a:gd name="connsiteX134" fmla="*/ 5020638 w 6096000"/>
              <a:gd name="connsiteY134" fmla="*/ 4877992 h 6858000"/>
              <a:gd name="connsiteX135" fmla="*/ 5006413 w 6096000"/>
              <a:gd name="connsiteY135" fmla="*/ 4925805 h 6858000"/>
              <a:gd name="connsiteX136" fmla="*/ 4971037 w 6096000"/>
              <a:gd name="connsiteY136" fmla="*/ 5009272 h 6858000"/>
              <a:gd name="connsiteX137" fmla="*/ 4963105 w 6096000"/>
              <a:gd name="connsiteY137" fmla="*/ 5111369 h 6858000"/>
              <a:gd name="connsiteX138" fmla="*/ 4976341 w 6096000"/>
              <a:gd name="connsiteY138" fmla="*/ 5210876 h 6858000"/>
              <a:gd name="connsiteX139" fmla="*/ 4980617 w 6096000"/>
              <a:gd name="connsiteY139" fmla="*/ 5269726 h 6858000"/>
              <a:gd name="connsiteX140" fmla="*/ 4997733 w 6096000"/>
              <a:gd name="connsiteY140" fmla="*/ 5464225 h 6858000"/>
              <a:gd name="connsiteX141" fmla="*/ 5001400 w 6096000"/>
              <a:gd name="connsiteY141" fmla="*/ 5594585 h 6858000"/>
              <a:gd name="connsiteX142" fmla="*/ 4983700 w 6096000"/>
              <a:gd name="connsiteY142" fmla="*/ 5667896 h 6858000"/>
              <a:gd name="connsiteX143" fmla="*/ 4968506 w 6096000"/>
              <a:gd name="connsiteY143" fmla="*/ 5769225 h 6858000"/>
              <a:gd name="connsiteX144" fmla="*/ 4969765 w 6096000"/>
              <a:gd name="connsiteY144" fmla="*/ 5823324 h 6858000"/>
              <a:gd name="connsiteX145" fmla="*/ 4966129 w 6096000"/>
              <a:gd name="connsiteY145" fmla="*/ 5862699 h 6858000"/>
              <a:gd name="connsiteX146" fmla="*/ 4970695 w 6096000"/>
              <a:gd name="connsiteY146" fmla="*/ 5906467 h 6858000"/>
              <a:gd name="connsiteX147" fmla="*/ 4991568 w 6096000"/>
              <a:gd name="connsiteY147" fmla="*/ 5939847 h 6858000"/>
              <a:gd name="connsiteX148" fmla="*/ 4986815 w 6096000"/>
              <a:gd name="connsiteY148" fmla="*/ 5973994 h 6858000"/>
              <a:gd name="connsiteX149" fmla="*/ 4987776 w 6096000"/>
              <a:gd name="connsiteY149" fmla="*/ 6089693 h 6858000"/>
              <a:gd name="connsiteX150" fmla="*/ 4991621 w 6096000"/>
              <a:gd name="connsiteY150" fmla="*/ 6224938 h 6858000"/>
              <a:gd name="connsiteX151" fmla="*/ 5017157 w 6096000"/>
              <a:gd name="connsiteY151" fmla="*/ 6370251 h 6858000"/>
              <a:gd name="connsiteX152" fmla="*/ 5040797 w 6096000"/>
              <a:gd name="connsiteY152" fmla="*/ 6541313 h 6858000"/>
              <a:gd name="connsiteX153" fmla="*/ 5045375 w 6096000"/>
              <a:gd name="connsiteY153" fmla="*/ 6640957 h 6858000"/>
              <a:gd name="connsiteX154" fmla="*/ 5058442 w 6096000"/>
              <a:gd name="connsiteY154" fmla="*/ 6705297 h 6858000"/>
              <a:gd name="connsiteX155" fmla="*/ 5071125 w 6096000"/>
              <a:gd name="connsiteY155" fmla="*/ 6759582 h 6858000"/>
              <a:gd name="connsiteX156" fmla="*/ 5069172 w 6096000"/>
              <a:gd name="connsiteY156" fmla="*/ 6817746 h 6858000"/>
              <a:gd name="connsiteX157" fmla="*/ 5072322 w 6096000"/>
              <a:gd name="connsiteY157" fmla="*/ 6843646 h 6858000"/>
              <a:gd name="connsiteX158" fmla="*/ 5091388 w 6096000"/>
              <a:gd name="connsiteY158" fmla="*/ 6857998 h 6858000"/>
              <a:gd name="connsiteX159" fmla="*/ 6096000 w 6096000"/>
              <a:gd name="connsiteY159" fmla="*/ 6857998 h 6858000"/>
              <a:gd name="connsiteX160" fmla="*/ 6096000 w 6096000"/>
              <a:gd name="connsiteY160" fmla="*/ 6858000 h 6858000"/>
              <a:gd name="connsiteX161" fmla="*/ 0 w 6096000"/>
              <a:gd name="connsiteY16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5567517" y="0"/>
                </a:lnTo>
                <a:lnTo>
                  <a:pt x="5566938" y="1705"/>
                </a:lnTo>
                <a:cubicBezTo>
                  <a:pt x="5563126" y="8440"/>
                  <a:pt x="5558112" y="13784"/>
                  <a:pt x="5551594" y="17287"/>
                </a:cubicBezTo>
                <a:cubicBezTo>
                  <a:pt x="5562364" y="82036"/>
                  <a:pt x="5510349" y="69804"/>
                  <a:pt x="5545641" y="130336"/>
                </a:cubicBezTo>
                <a:cubicBezTo>
                  <a:pt x="5526953" y="117589"/>
                  <a:pt x="5536978" y="162458"/>
                  <a:pt x="5538289" y="187093"/>
                </a:cubicBezTo>
                <a:cubicBezTo>
                  <a:pt x="5536205" y="226511"/>
                  <a:pt x="5545722" y="205530"/>
                  <a:pt x="5545790" y="265704"/>
                </a:cubicBezTo>
                <a:cubicBezTo>
                  <a:pt x="5542296" y="317533"/>
                  <a:pt x="5543813" y="325288"/>
                  <a:pt x="5542313" y="354566"/>
                </a:cubicBezTo>
                <a:lnTo>
                  <a:pt x="5524126" y="472000"/>
                </a:lnTo>
                <a:lnTo>
                  <a:pt x="5522170" y="473782"/>
                </a:lnTo>
                <a:cubicBezTo>
                  <a:pt x="5517847" y="482008"/>
                  <a:pt x="5518682" y="487340"/>
                  <a:pt x="5521798" y="491380"/>
                </a:cubicBezTo>
                <a:lnTo>
                  <a:pt x="5536419" y="531675"/>
                </a:lnTo>
                <a:lnTo>
                  <a:pt x="5533435" y="536015"/>
                </a:lnTo>
                <a:lnTo>
                  <a:pt x="5538088" y="572092"/>
                </a:lnTo>
                <a:lnTo>
                  <a:pt x="5536061" y="572511"/>
                </a:lnTo>
                <a:cubicBezTo>
                  <a:pt x="5531611" y="574271"/>
                  <a:pt x="5528529" y="577121"/>
                  <a:pt x="5528218" y="582332"/>
                </a:cubicBezTo>
                <a:cubicBezTo>
                  <a:pt x="5498002" y="573171"/>
                  <a:pt x="5516262" y="585107"/>
                  <a:pt x="5518011" y="601285"/>
                </a:cubicBezTo>
                <a:cubicBezTo>
                  <a:pt x="5508838" y="617831"/>
                  <a:pt x="5480684" y="666964"/>
                  <a:pt x="5473174" y="681608"/>
                </a:cubicBezTo>
                <a:cubicBezTo>
                  <a:pt x="5473102" y="684122"/>
                  <a:pt x="5473033" y="686637"/>
                  <a:pt x="5472963" y="689151"/>
                </a:cubicBezTo>
                <a:lnTo>
                  <a:pt x="5472485" y="689289"/>
                </a:lnTo>
                <a:cubicBezTo>
                  <a:pt x="5471434" y="690905"/>
                  <a:pt x="5470986" y="693376"/>
                  <a:pt x="5471326" y="697222"/>
                </a:cubicBezTo>
                <a:cubicBezTo>
                  <a:pt x="5471606" y="703992"/>
                  <a:pt x="5471884" y="710761"/>
                  <a:pt x="5472164" y="717531"/>
                </a:cubicBezTo>
                <a:lnTo>
                  <a:pt x="5468891" y="722494"/>
                </a:lnTo>
                <a:lnTo>
                  <a:pt x="5463081" y="724368"/>
                </a:lnTo>
                <a:lnTo>
                  <a:pt x="5446981" y="752692"/>
                </a:lnTo>
                <a:cubicBezTo>
                  <a:pt x="5454691" y="764380"/>
                  <a:pt x="5422719" y="808083"/>
                  <a:pt x="5417190" y="816346"/>
                </a:cubicBezTo>
                <a:lnTo>
                  <a:pt x="5388958" y="889417"/>
                </a:lnTo>
                <a:cubicBezTo>
                  <a:pt x="5320491" y="969963"/>
                  <a:pt x="5321907" y="1005331"/>
                  <a:pt x="5307044" y="1063288"/>
                </a:cubicBezTo>
                <a:cubicBezTo>
                  <a:pt x="5313332" y="1111028"/>
                  <a:pt x="5317096" y="1110140"/>
                  <a:pt x="5303837" y="1157176"/>
                </a:cubicBezTo>
                <a:cubicBezTo>
                  <a:pt x="5301103" y="1192124"/>
                  <a:pt x="5301884" y="1197232"/>
                  <a:pt x="5286494" y="1210776"/>
                </a:cubicBezTo>
                <a:lnTo>
                  <a:pt x="5282463" y="1301993"/>
                </a:lnTo>
                <a:lnTo>
                  <a:pt x="5252235" y="1360879"/>
                </a:lnTo>
                <a:lnTo>
                  <a:pt x="5244497" y="1404045"/>
                </a:lnTo>
                <a:lnTo>
                  <a:pt x="5223823" y="1429568"/>
                </a:lnTo>
                <a:lnTo>
                  <a:pt x="5224851" y="1430305"/>
                </a:lnTo>
                <a:cubicBezTo>
                  <a:pt x="5226697" y="1432466"/>
                  <a:pt x="5214738" y="1459891"/>
                  <a:pt x="5212394" y="1463304"/>
                </a:cubicBezTo>
                <a:cubicBezTo>
                  <a:pt x="5209912" y="1477394"/>
                  <a:pt x="5213027" y="1501295"/>
                  <a:pt x="5209958" y="1514846"/>
                </a:cubicBezTo>
                <a:lnTo>
                  <a:pt x="5206417" y="1519731"/>
                </a:lnTo>
                <a:lnTo>
                  <a:pt x="5206640" y="1519929"/>
                </a:lnTo>
                <a:cubicBezTo>
                  <a:pt x="5206490" y="1521210"/>
                  <a:pt x="5209710" y="1543635"/>
                  <a:pt x="5207632" y="1546022"/>
                </a:cubicBezTo>
                <a:lnTo>
                  <a:pt x="5212030" y="1578752"/>
                </a:lnTo>
                <a:cubicBezTo>
                  <a:pt x="5206147" y="1605585"/>
                  <a:pt x="5226381" y="1622803"/>
                  <a:pt x="5203533" y="1647555"/>
                </a:cubicBezTo>
                <a:cubicBezTo>
                  <a:pt x="5198128" y="1672675"/>
                  <a:pt x="5203213" y="1694404"/>
                  <a:pt x="5190877" y="1715685"/>
                </a:cubicBezTo>
                <a:cubicBezTo>
                  <a:pt x="5196815" y="1724301"/>
                  <a:pt x="5198098" y="1732435"/>
                  <a:pt x="5184235" y="1740358"/>
                </a:cubicBezTo>
                <a:cubicBezTo>
                  <a:pt x="5182625" y="1763793"/>
                  <a:pt x="5198368" y="1769422"/>
                  <a:pt x="5181475" y="1784314"/>
                </a:cubicBezTo>
                <a:cubicBezTo>
                  <a:pt x="5205987" y="1797417"/>
                  <a:pt x="5195246" y="1798221"/>
                  <a:pt x="5185845" y="1804434"/>
                </a:cubicBezTo>
                <a:lnTo>
                  <a:pt x="5185068" y="1805316"/>
                </a:lnTo>
                <a:lnTo>
                  <a:pt x="5188593" y="1807109"/>
                </a:lnTo>
                <a:lnTo>
                  <a:pt x="5185920" y="1821003"/>
                </a:lnTo>
                <a:lnTo>
                  <a:pt x="5183543" y="1824832"/>
                </a:lnTo>
                <a:cubicBezTo>
                  <a:pt x="5182284" y="1827468"/>
                  <a:pt x="5181937" y="1829219"/>
                  <a:pt x="5182235" y="1830429"/>
                </a:cubicBezTo>
                <a:lnTo>
                  <a:pt x="5182525" y="1830569"/>
                </a:lnTo>
                <a:lnTo>
                  <a:pt x="5180663" y="1835810"/>
                </a:lnTo>
                <a:cubicBezTo>
                  <a:pt x="5176779" y="1844665"/>
                  <a:pt x="5172297" y="1853278"/>
                  <a:pt x="5167452" y="1861483"/>
                </a:cubicBezTo>
                <a:cubicBezTo>
                  <a:pt x="5179827" y="1866643"/>
                  <a:pt x="5166788" y="1884999"/>
                  <a:pt x="5174266" y="1892417"/>
                </a:cubicBezTo>
                <a:lnTo>
                  <a:pt x="5189262" y="1895114"/>
                </a:lnTo>
                <a:lnTo>
                  <a:pt x="5187100" y="1899379"/>
                </a:lnTo>
                <a:lnTo>
                  <a:pt x="5180471" y="1907867"/>
                </a:lnTo>
                <a:cubicBezTo>
                  <a:pt x="5179609" y="1909162"/>
                  <a:pt x="5179647" y="1909994"/>
                  <a:pt x="5181361" y="1910265"/>
                </a:cubicBezTo>
                <a:cubicBezTo>
                  <a:pt x="5180995" y="1914884"/>
                  <a:pt x="5177893" y="1930292"/>
                  <a:pt x="5178268" y="1935584"/>
                </a:cubicBezTo>
                <a:lnTo>
                  <a:pt x="5183619" y="1942021"/>
                </a:lnTo>
                <a:lnTo>
                  <a:pt x="5184480" y="1945112"/>
                </a:lnTo>
                <a:lnTo>
                  <a:pt x="5172776" y="1961162"/>
                </a:lnTo>
                <a:lnTo>
                  <a:pt x="5168513" y="1969445"/>
                </a:lnTo>
                <a:lnTo>
                  <a:pt x="5126597" y="2024270"/>
                </a:lnTo>
                <a:lnTo>
                  <a:pt x="5119528" y="2107942"/>
                </a:lnTo>
                <a:cubicBezTo>
                  <a:pt x="5089290" y="2138038"/>
                  <a:pt x="5110415" y="2159228"/>
                  <a:pt x="5110356" y="2193455"/>
                </a:cubicBezTo>
                <a:cubicBezTo>
                  <a:pt x="5101302" y="2220953"/>
                  <a:pt x="5110381" y="2224200"/>
                  <a:pt x="5104992" y="2260088"/>
                </a:cubicBezTo>
                <a:cubicBezTo>
                  <a:pt x="5096504" y="2291744"/>
                  <a:pt x="5078225" y="2299003"/>
                  <a:pt x="5059439" y="2335735"/>
                </a:cubicBezTo>
                <a:cubicBezTo>
                  <a:pt x="5029465" y="2329020"/>
                  <a:pt x="5058046" y="2407546"/>
                  <a:pt x="5022061" y="2408995"/>
                </a:cubicBezTo>
                <a:cubicBezTo>
                  <a:pt x="5023289" y="2413465"/>
                  <a:pt x="5019654" y="2441580"/>
                  <a:pt x="5022253" y="2445869"/>
                </a:cubicBezTo>
                <a:cubicBezTo>
                  <a:pt x="5022440" y="2449625"/>
                  <a:pt x="5011241" y="2492743"/>
                  <a:pt x="5011426" y="2496499"/>
                </a:cubicBezTo>
                <a:lnTo>
                  <a:pt x="4994224" y="2549900"/>
                </a:lnTo>
                <a:cubicBezTo>
                  <a:pt x="4992353" y="2564757"/>
                  <a:pt x="4998952" y="2582253"/>
                  <a:pt x="4995245" y="2596456"/>
                </a:cubicBezTo>
                <a:lnTo>
                  <a:pt x="4988570" y="2606088"/>
                </a:lnTo>
                <a:cubicBezTo>
                  <a:pt x="4988504" y="2615842"/>
                  <a:pt x="4988436" y="2625597"/>
                  <a:pt x="4988371" y="2635351"/>
                </a:cubicBezTo>
                <a:lnTo>
                  <a:pt x="4983212" y="2665666"/>
                </a:lnTo>
                <a:lnTo>
                  <a:pt x="4968234" y="2715895"/>
                </a:lnTo>
                <a:lnTo>
                  <a:pt x="4975888" y="2725052"/>
                </a:lnTo>
                <a:lnTo>
                  <a:pt x="4980195" y="2726489"/>
                </a:lnTo>
                <a:lnTo>
                  <a:pt x="4976218" y="2740278"/>
                </a:lnTo>
                <a:lnTo>
                  <a:pt x="4980571" y="2751112"/>
                </a:lnTo>
                <a:lnTo>
                  <a:pt x="4973893" y="2760208"/>
                </a:lnTo>
                <a:lnTo>
                  <a:pt x="4979005" y="2790136"/>
                </a:lnTo>
                <a:lnTo>
                  <a:pt x="4986137" y="2804183"/>
                </a:lnTo>
                <a:cubicBezTo>
                  <a:pt x="4986150" y="2811409"/>
                  <a:pt x="4986162" y="2818634"/>
                  <a:pt x="4986175" y="2825860"/>
                </a:cubicBezTo>
                <a:cubicBezTo>
                  <a:pt x="4987474" y="2843788"/>
                  <a:pt x="4992871" y="2886513"/>
                  <a:pt x="4993936" y="2911749"/>
                </a:cubicBezTo>
                <a:cubicBezTo>
                  <a:pt x="4993313" y="2946689"/>
                  <a:pt x="4980300" y="2954448"/>
                  <a:pt x="4992563" y="2977278"/>
                </a:cubicBezTo>
                <a:cubicBezTo>
                  <a:pt x="4985688" y="2983455"/>
                  <a:pt x="4982051" y="2987749"/>
                  <a:pt x="4980516" y="2991092"/>
                </a:cubicBezTo>
                <a:cubicBezTo>
                  <a:pt x="4975910" y="3001119"/>
                  <a:pt x="4990216" y="3002537"/>
                  <a:pt x="4992801" y="3020247"/>
                </a:cubicBezTo>
                <a:cubicBezTo>
                  <a:pt x="4998517" y="3032637"/>
                  <a:pt x="5013148" y="3051512"/>
                  <a:pt x="5014805" y="3065434"/>
                </a:cubicBezTo>
                <a:cubicBezTo>
                  <a:pt x="4998836" y="3057428"/>
                  <a:pt x="5016840" y="3105196"/>
                  <a:pt x="5002733" y="3103777"/>
                </a:cubicBezTo>
                <a:cubicBezTo>
                  <a:pt x="5022381" y="3124610"/>
                  <a:pt x="4997365" y="3128169"/>
                  <a:pt x="5002941" y="3151828"/>
                </a:cubicBezTo>
                <a:cubicBezTo>
                  <a:pt x="5010264" y="3163902"/>
                  <a:pt x="5011356" y="3171780"/>
                  <a:pt x="5002883" y="3180546"/>
                </a:cubicBezTo>
                <a:cubicBezTo>
                  <a:pt x="5038586" y="3236545"/>
                  <a:pt x="5003723" y="3210316"/>
                  <a:pt x="5016711" y="3258677"/>
                </a:cubicBezTo>
                <a:lnTo>
                  <a:pt x="5017918" y="3262610"/>
                </a:lnTo>
                <a:lnTo>
                  <a:pt x="5011672" y="3277179"/>
                </a:lnTo>
                <a:lnTo>
                  <a:pt x="5009344" y="3278130"/>
                </a:lnTo>
                <a:lnTo>
                  <a:pt x="5026770" y="3325671"/>
                </a:lnTo>
                <a:lnTo>
                  <a:pt x="5024571" y="3332072"/>
                </a:lnTo>
                <a:lnTo>
                  <a:pt x="5041705" y="3362948"/>
                </a:lnTo>
                <a:lnTo>
                  <a:pt x="5047477" y="3378959"/>
                </a:lnTo>
                <a:lnTo>
                  <a:pt x="5060758" y="3407057"/>
                </a:lnTo>
                <a:lnTo>
                  <a:pt x="5058968" y="3409825"/>
                </a:lnTo>
                <a:lnTo>
                  <a:pt x="5062667" y="3415218"/>
                </a:lnTo>
                <a:lnTo>
                  <a:pt x="5060928" y="3419880"/>
                </a:lnTo>
                <a:lnTo>
                  <a:pt x="5062923" y="3424545"/>
                </a:lnTo>
                <a:cubicBezTo>
                  <a:pt x="5063537" y="3433967"/>
                  <a:pt x="5063494" y="3466028"/>
                  <a:pt x="5064623" y="3476412"/>
                </a:cubicBezTo>
                <a:lnTo>
                  <a:pt x="5069684" y="3486850"/>
                </a:lnTo>
                <a:lnTo>
                  <a:pt x="5063339" y="3496391"/>
                </a:lnTo>
                <a:lnTo>
                  <a:pt x="5070139" y="3531201"/>
                </a:lnTo>
                <a:lnTo>
                  <a:pt x="5079896" y="3542019"/>
                </a:lnTo>
                <a:lnTo>
                  <a:pt x="5087540" y="3552249"/>
                </a:lnTo>
                <a:lnTo>
                  <a:pt x="5087902" y="3553678"/>
                </a:lnTo>
                <a:lnTo>
                  <a:pt x="5091509" y="3568021"/>
                </a:lnTo>
                <a:lnTo>
                  <a:pt x="5091934" y="3569719"/>
                </a:lnTo>
                <a:lnTo>
                  <a:pt x="5089362" y="3586412"/>
                </a:lnTo>
                <a:lnTo>
                  <a:pt x="5092358" y="3597336"/>
                </a:lnTo>
                <a:lnTo>
                  <a:pt x="5084254" y="3606007"/>
                </a:lnTo>
                <a:cubicBezTo>
                  <a:pt x="5084262" y="3617747"/>
                  <a:pt x="5084273" y="3629488"/>
                  <a:pt x="5084281" y="3641228"/>
                </a:cubicBezTo>
                <a:lnTo>
                  <a:pt x="5091848" y="3653088"/>
                </a:lnTo>
                <a:lnTo>
                  <a:pt x="5097436" y="3664114"/>
                </a:lnTo>
                <a:cubicBezTo>
                  <a:pt x="5097463" y="3664599"/>
                  <a:pt x="5097491" y="3665084"/>
                  <a:pt x="5097518" y="3665569"/>
                </a:cubicBezTo>
                <a:cubicBezTo>
                  <a:pt x="5097915" y="3672776"/>
                  <a:pt x="5096966" y="3688591"/>
                  <a:pt x="5099829" y="3707357"/>
                </a:cubicBezTo>
                <a:cubicBezTo>
                  <a:pt x="5100505" y="3724716"/>
                  <a:pt x="5118078" y="3760234"/>
                  <a:pt x="5114696" y="3778166"/>
                </a:cubicBezTo>
                <a:cubicBezTo>
                  <a:pt x="5141627" y="3845122"/>
                  <a:pt x="5125427" y="3821305"/>
                  <a:pt x="5135379" y="3878222"/>
                </a:cubicBezTo>
                <a:cubicBezTo>
                  <a:pt x="5161519" y="3905047"/>
                  <a:pt x="5125417" y="4015047"/>
                  <a:pt x="5130138" y="4048117"/>
                </a:cubicBezTo>
                <a:cubicBezTo>
                  <a:pt x="5081804" y="4192084"/>
                  <a:pt x="5096262" y="4158987"/>
                  <a:pt x="5090040" y="4219510"/>
                </a:cubicBezTo>
                <a:cubicBezTo>
                  <a:pt x="5104553" y="4280033"/>
                  <a:pt x="5065380" y="4345686"/>
                  <a:pt x="5092812" y="4411258"/>
                </a:cubicBezTo>
                <a:cubicBezTo>
                  <a:pt x="5090630" y="4437329"/>
                  <a:pt x="5083878" y="4473140"/>
                  <a:pt x="5084599" y="4488531"/>
                </a:cubicBezTo>
                <a:cubicBezTo>
                  <a:pt x="5084423" y="4505410"/>
                  <a:pt x="5084248" y="4522289"/>
                  <a:pt x="5084072" y="4539168"/>
                </a:cubicBezTo>
                <a:cubicBezTo>
                  <a:pt x="5072114" y="4567830"/>
                  <a:pt x="5064305" y="4588197"/>
                  <a:pt x="5068936" y="4625153"/>
                </a:cubicBezTo>
                <a:cubicBezTo>
                  <a:pt x="5077433" y="4662889"/>
                  <a:pt x="5065899" y="4679357"/>
                  <a:pt x="5059114" y="4733115"/>
                </a:cubicBezTo>
                <a:cubicBezTo>
                  <a:pt x="5068687" y="4752352"/>
                  <a:pt x="5055370" y="4832308"/>
                  <a:pt x="5037209" y="4844323"/>
                </a:cubicBezTo>
                <a:cubicBezTo>
                  <a:pt x="5033444" y="4857054"/>
                  <a:pt x="5040194" y="4871554"/>
                  <a:pt x="5020638" y="4877992"/>
                </a:cubicBezTo>
                <a:cubicBezTo>
                  <a:pt x="4997151" y="4888353"/>
                  <a:pt x="5034418" y="4931200"/>
                  <a:pt x="5006413" y="4925805"/>
                </a:cubicBezTo>
                <a:cubicBezTo>
                  <a:pt x="5031964" y="4956261"/>
                  <a:pt x="4982840" y="4982633"/>
                  <a:pt x="4971037" y="5009272"/>
                </a:cubicBezTo>
                <a:cubicBezTo>
                  <a:pt x="4973259" y="5034036"/>
                  <a:pt x="4968375" y="5053859"/>
                  <a:pt x="4963105" y="5111369"/>
                </a:cubicBezTo>
                <a:cubicBezTo>
                  <a:pt x="4973224" y="5141336"/>
                  <a:pt x="4937413" y="5161742"/>
                  <a:pt x="4976341" y="5210876"/>
                </a:cubicBezTo>
                <a:cubicBezTo>
                  <a:pt x="4972455" y="5212581"/>
                  <a:pt x="4977054" y="5227501"/>
                  <a:pt x="4980617" y="5269726"/>
                </a:cubicBezTo>
                <a:cubicBezTo>
                  <a:pt x="4984182" y="5311951"/>
                  <a:pt x="4990390" y="5400671"/>
                  <a:pt x="4997733" y="5464225"/>
                </a:cubicBezTo>
                <a:cubicBezTo>
                  <a:pt x="5001765" y="5536542"/>
                  <a:pt x="4990225" y="5517959"/>
                  <a:pt x="5001400" y="5594585"/>
                </a:cubicBezTo>
                <a:cubicBezTo>
                  <a:pt x="4999908" y="5619318"/>
                  <a:pt x="4974042" y="5647975"/>
                  <a:pt x="4983700" y="5667896"/>
                </a:cubicBezTo>
                <a:cubicBezTo>
                  <a:pt x="4976834" y="5696311"/>
                  <a:pt x="4975579" y="5738356"/>
                  <a:pt x="4968506" y="5769225"/>
                </a:cubicBezTo>
                <a:cubicBezTo>
                  <a:pt x="4968926" y="5787258"/>
                  <a:pt x="4969344" y="5805291"/>
                  <a:pt x="4969765" y="5823324"/>
                </a:cubicBezTo>
                <a:cubicBezTo>
                  <a:pt x="4966122" y="5853058"/>
                  <a:pt x="4965608" y="5838948"/>
                  <a:pt x="4966129" y="5862699"/>
                </a:cubicBezTo>
                <a:lnTo>
                  <a:pt x="4970695" y="5906467"/>
                </a:lnTo>
                <a:lnTo>
                  <a:pt x="4991568" y="5939847"/>
                </a:lnTo>
                <a:cubicBezTo>
                  <a:pt x="4998848" y="5955713"/>
                  <a:pt x="4974731" y="5940131"/>
                  <a:pt x="4986815" y="5973994"/>
                </a:cubicBezTo>
                <a:cubicBezTo>
                  <a:pt x="4961187" y="5997051"/>
                  <a:pt x="4983444" y="6032039"/>
                  <a:pt x="4987776" y="6089693"/>
                </a:cubicBezTo>
                <a:lnTo>
                  <a:pt x="4991621" y="6224938"/>
                </a:lnTo>
                <a:cubicBezTo>
                  <a:pt x="4988442" y="6270972"/>
                  <a:pt x="5008962" y="6317522"/>
                  <a:pt x="5017157" y="6370251"/>
                </a:cubicBezTo>
                <a:cubicBezTo>
                  <a:pt x="5025353" y="6422980"/>
                  <a:pt x="5039938" y="6490855"/>
                  <a:pt x="5040797" y="6541313"/>
                </a:cubicBezTo>
                <a:cubicBezTo>
                  <a:pt x="5039898" y="6576319"/>
                  <a:pt x="5031912" y="6591883"/>
                  <a:pt x="5045375" y="6640957"/>
                </a:cubicBezTo>
                <a:cubicBezTo>
                  <a:pt x="5057505" y="6669536"/>
                  <a:pt x="5052276" y="6675394"/>
                  <a:pt x="5058442" y="6705297"/>
                </a:cubicBezTo>
                <a:cubicBezTo>
                  <a:pt x="5057367" y="6727133"/>
                  <a:pt x="5067901" y="6732087"/>
                  <a:pt x="5071125" y="6759582"/>
                </a:cubicBezTo>
                <a:cubicBezTo>
                  <a:pt x="5055614" y="6796071"/>
                  <a:pt x="5051656" y="6769544"/>
                  <a:pt x="5069172" y="6817746"/>
                </a:cubicBezTo>
                <a:cubicBezTo>
                  <a:pt x="5060956" y="6828354"/>
                  <a:pt x="5064525" y="6836369"/>
                  <a:pt x="5072322" y="6843646"/>
                </a:cubicBezTo>
                <a:lnTo>
                  <a:pt x="5091388" y="6857998"/>
                </a:lnTo>
                <a:lnTo>
                  <a:pt x="6096000" y="6857998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8197" name="Title 2">
            <a:extLst>
              <a:ext uri="{FF2B5EF4-FFF2-40B4-BE49-F238E27FC236}">
                <a16:creationId xmlns:a16="http://schemas.microsoft.com/office/drawing/2014/main" id="{0B1D4F27-673E-8A01-BD5B-6375030152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69237" y="195482"/>
            <a:ext cx="5350870" cy="133083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Moisture Management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257712A9-E77E-4829-B1B7-05749BF15A34}"/>
              </a:ext>
            </a:extLst>
          </p:cNvPr>
          <p:cNvSpPr txBox="1">
            <a:spLocks noChangeArrowheads="1"/>
          </p:cNvSpPr>
          <p:nvPr/>
        </p:nvSpPr>
        <p:spPr>
          <a:xfrm>
            <a:off x="2362200" y="1757363"/>
            <a:ext cx="6985000" cy="21336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 panose="020B0600070205080204" pitchFamily="34" charset="-128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 panose="020B0600070205080204" pitchFamily="34" charset="-128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 panose="020B0600070205080204" pitchFamily="34" charset="-128"/>
            </a:endParaRP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D00151F3-611E-259D-D21B-6DE3EB5BF4C3}"/>
              </a:ext>
            </a:extLst>
          </p:cNvPr>
          <p:cNvSpPr txBox="1">
            <a:spLocks/>
          </p:cNvSpPr>
          <p:nvPr/>
        </p:nvSpPr>
        <p:spPr bwMode="auto">
          <a:xfrm>
            <a:off x="5486400" y="1742822"/>
            <a:ext cx="4949505" cy="3710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2000" kern="0" dirty="0"/>
              <a:t>Moisture can contribute to the development of pressure injuries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kern="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000" kern="0" dirty="0"/>
              <a:t>Keeping skin clean, dry, and supple is an important factor in pressure injury prevention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kern="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000" kern="0" dirty="0"/>
              <a:t>Controlling moisture through a low air loss surface, moisture barrier creams, moisture wicking fabric/ pads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CF4D99-4A9E-BDAD-A0B2-3E6CE19A5F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175" y="1563027"/>
            <a:ext cx="3693762" cy="3269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0421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04" name="Rectangle 8203">
            <a:extLst>
              <a:ext uri="{FF2B5EF4-FFF2-40B4-BE49-F238E27FC236}">
                <a16:creationId xmlns:a16="http://schemas.microsoft.com/office/drawing/2014/main" id="{131BAD53-4E89-4F62-BBB7-26359763E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8206" name="Freeform: Shape 8205">
            <a:extLst>
              <a:ext uri="{FF2B5EF4-FFF2-40B4-BE49-F238E27FC236}">
                <a16:creationId xmlns:a16="http://schemas.microsoft.com/office/drawing/2014/main" id="{62756DA2-40EB-4C6F-B962-5822FFB54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53438" cy="6858000"/>
          </a:xfrm>
          <a:custGeom>
            <a:avLst/>
            <a:gdLst>
              <a:gd name="connsiteX0" fmla="*/ 0 w 6096000"/>
              <a:gd name="connsiteY0" fmla="*/ 0 h 6858000"/>
              <a:gd name="connsiteX1" fmla="*/ 5567517 w 6096000"/>
              <a:gd name="connsiteY1" fmla="*/ 0 h 6858000"/>
              <a:gd name="connsiteX2" fmla="*/ 5566938 w 6096000"/>
              <a:gd name="connsiteY2" fmla="*/ 1705 h 6858000"/>
              <a:gd name="connsiteX3" fmla="*/ 5551594 w 6096000"/>
              <a:gd name="connsiteY3" fmla="*/ 17287 h 6858000"/>
              <a:gd name="connsiteX4" fmla="*/ 5545641 w 6096000"/>
              <a:gd name="connsiteY4" fmla="*/ 130336 h 6858000"/>
              <a:gd name="connsiteX5" fmla="*/ 5538289 w 6096000"/>
              <a:gd name="connsiteY5" fmla="*/ 187093 h 6858000"/>
              <a:gd name="connsiteX6" fmla="*/ 5545790 w 6096000"/>
              <a:gd name="connsiteY6" fmla="*/ 265704 h 6858000"/>
              <a:gd name="connsiteX7" fmla="*/ 5542313 w 6096000"/>
              <a:gd name="connsiteY7" fmla="*/ 354566 h 6858000"/>
              <a:gd name="connsiteX8" fmla="*/ 5524126 w 6096000"/>
              <a:gd name="connsiteY8" fmla="*/ 472000 h 6858000"/>
              <a:gd name="connsiteX9" fmla="*/ 5522170 w 6096000"/>
              <a:gd name="connsiteY9" fmla="*/ 473782 h 6858000"/>
              <a:gd name="connsiteX10" fmla="*/ 5521798 w 6096000"/>
              <a:gd name="connsiteY10" fmla="*/ 491380 h 6858000"/>
              <a:gd name="connsiteX11" fmla="*/ 5536419 w 6096000"/>
              <a:gd name="connsiteY11" fmla="*/ 531675 h 6858000"/>
              <a:gd name="connsiteX12" fmla="*/ 5533435 w 6096000"/>
              <a:gd name="connsiteY12" fmla="*/ 536015 h 6858000"/>
              <a:gd name="connsiteX13" fmla="*/ 5538088 w 6096000"/>
              <a:gd name="connsiteY13" fmla="*/ 572092 h 6858000"/>
              <a:gd name="connsiteX14" fmla="*/ 5536061 w 6096000"/>
              <a:gd name="connsiteY14" fmla="*/ 572511 h 6858000"/>
              <a:gd name="connsiteX15" fmla="*/ 5528218 w 6096000"/>
              <a:gd name="connsiteY15" fmla="*/ 582332 h 6858000"/>
              <a:gd name="connsiteX16" fmla="*/ 5518011 w 6096000"/>
              <a:gd name="connsiteY16" fmla="*/ 601285 h 6858000"/>
              <a:gd name="connsiteX17" fmla="*/ 5473174 w 6096000"/>
              <a:gd name="connsiteY17" fmla="*/ 681608 h 6858000"/>
              <a:gd name="connsiteX18" fmla="*/ 5472963 w 6096000"/>
              <a:gd name="connsiteY18" fmla="*/ 689151 h 6858000"/>
              <a:gd name="connsiteX19" fmla="*/ 5472485 w 6096000"/>
              <a:gd name="connsiteY19" fmla="*/ 689289 h 6858000"/>
              <a:gd name="connsiteX20" fmla="*/ 5471326 w 6096000"/>
              <a:gd name="connsiteY20" fmla="*/ 697222 h 6858000"/>
              <a:gd name="connsiteX21" fmla="*/ 5472164 w 6096000"/>
              <a:gd name="connsiteY21" fmla="*/ 717531 h 6858000"/>
              <a:gd name="connsiteX22" fmla="*/ 5468891 w 6096000"/>
              <a:gd name="connsiteY22" fmla="*/ 722494 h 6858000"/>
              <a:gd name="connsiteX23" fmla="*/ 5463081 w 6096000"/>
              <a:gd name="connsiteY23" fmla="*/ 724368 h 6858000"/>
              <a:gd name="connsiteX24" fmla="*/ 5446981 w 6096000"/>
              <a:gd name="connsiteY24" fmla="*/ 752692 h 6858000"/>
              <a:gd name="connsiteX25" fmla="*/ 5417190 w 6096000"/>
              <a:gd name="connsiteY25" fmla="*/ 816346 h 6858000"/>
              <a:gd name="connsiteX26" fmla="*/ 5388958 w 6096000"/>
              <a:gd name="connsiteY26" fmla="*/ 889417 h 6858000"/>
              <a:gd name="connsiteX27" fmla="*/ 5307044 w 6096000"/>
              <a:gd name="connsiteY27" fmla="*/ 1063288 h 6858000"/>
              <a:gd name="connsiteX28" fmla="*/ 5303837 w 6096000"/>
              <a:gd name="connsiteY28" fmla="*/ 1157176 h 6858000"/>
              <a:gd name="connsiteX29" fmla="*/ 5286494 w 6096000"/>
              <a:gd name="connsiteY29" fmla="*/ 1210776 h 6858000"/>
              <a:gd name="connsiteX30" fmla="*/ 5282463 w 6096000"/>
              <a:gd name="connsiteY30" fmla="*/ 1301993 h 6858000"/>
              <a:gd name="connsiteX31" fmla="*/ 5252235 w 6096000"/>
              <a:gd name="connsiteY31" fmla="*/ 1360879 h 6858000"/>
              <a:gd name="connsiteX32" fmla="*/ 5244497 w 6096000"/>
              <a:gd name="connsiteY32" fmla="*/ 1404045 h 6858000"/>
              <a:gd name="connsiteX33" fmla="*/ 5223823 w 6096000"/>
              <a:gd name="connsiteY33" fmla="*/ 1429568 h 6858000"/>
              <a:gd name="connsiteX34" fmla="*/ 5224851 w 6096000"/>
              <a:gd name="connsiteY34" fmla="*/ 1430305 h 6858000"/>
              <a:gd name="connsiteX35" fmla="*/ 5212394 w 6096000"/>
              <a:gd name="connsiteY35" fmla="*/ 1463304 h 6858000"/>
              <a:gd name="connsiteX36" fmla="*/ 5209958 w 6096000"/>
              <a:gd name="connsiteY36" fmla="*/ 1514846 h 6858000"/>
              <a:gd name="connsiteX37" fmla="*/ 5206417 w 6096000"/>
              <a:gd name="connsiteY37" fmla="*/ 1519731 h 6858000"/>
              <a:gd name="connsiteX38" fmla="*/ 5206640 w 6096000"/>
              <a:gd name="connsiteY38" fmla="*/ 1519929 h 6858000"/>
              <a:gd name="connsiteX39" fmla="*/ 5207632 w 6096000"/>
              <a:gd name="connsiteY39" fmla="*/ 1546022 h 6858000"/>
              <a:gd name="connsiteX40" fmla="*/ 5212030 w 6096000"/>
              <a:gd name="connsiteY40" fmla="*/ 1578752 h 6858000"/>
              <a:gd name="connsiteX41" fmla="*/ 5203533 w 6096000"/>
              <a:gd name="connsiteY41" fmla="*/ 1647555 h 6858000"/>
              <a:gd name="connsiteX42" fmla="*/ 5190877 w 6096000"/>
              <a:gd name="connsiteY42" fmla="*/ 1715685 h 6858000"/>
              <a:gd name="connsiteX43" fmla="*/ 5184235 w 6096000"/>
              <a:gd name="connsiteY43" fmla="*/ 1740358 h 6858000"/>
              <a:gd name="connsiteX44" fmla="*/ 5181475 w 6096000"/>
              <a:gd name="connsiteY44" fmla="*/ 1784314 h 6858000"/>
              <a:gd name="connsiteX45" fmla="*/ 5185845 w 6096000"/>
              <a:gd name="connsiteY45" fmla="*/ 1804434 h 6858000"/>
              <a:gd name="connsiteX46" fmla="*/ 5185068 w 6096000"/>
              <a:gd name="connsiteY46" fmla="*/ 1805316 h 6858000"/>
              <a:gd name="connsiteX47" fmla="*/ 5188593 w 6096000"/>
              <a:gd name="connsiteY47" fmla="*/ 1807109 h 6858000"/>
              <a:gd name="connsiteX48" fmla="*/ 5185920 w 6096000"/>
              <a:gd name="connsiteY48" fmla="*/ 1821003 h 6858000"/>
              <a:gd name="connsiteX49" fmla="*/ 5183543 w 6096000"/>
              <a:gd name="connsiteY49" fmla="*/ 1824832 h 6858000"/>
              <a:gd name="connsiteX50" fmla="*/ 5182235 w 6096000"/>
              <a:gd name="connsiteY50" fmla="*/ 1830429 h 6858000"/>
              <a:gd name="connsiteX51" fmla="*/ 5182525 w 6096000"/>
              <a:gd name="connsiteY51" fmla="*/ 1830569 h 6858000"/>
              <a:gd name="connsiteX52" fmla="*/ 5180663 w 6096000"/>
              <a:gd name="connsiteY52" fmla="*/ 1835810 h 6858000"/>
              <a:gd name="connsiteX53" fmla="*/ 5167452 w 6096000"/>
              <a:gd name="connsiteY53" fmla="*/ 1861483 h 6858000"/>
              <a:gd name="connsiteX54" fmla="*/ 5174266 w 6096000"/>
              <a:gd name="connsiteY54" fmla="*/ 1892417 h 6858000"/>
              <a:gd name="connsiteX55" fmla="*/ 5189262 w 6096000"/>
              <a:gd name="connsiteY55" fmla="*/ 1895114 h 6858000"/>
              <a:gd name="connsiteX56" fmla="*/ 5187100 w 6096000"/>
              <a:gd name="connsiteY56" fmla="*/ 1899379 h 6858000"/>
              <a:gd name="connsiteX57" fmla="*/ 5180471 w 6096000"/>
              <a:gd name="connsiteY57" fmla="*/ 1907867 h 6858000"/>
              <a:gd name="connsiteX58" fmla="*/ 5181361 w 6096000"/>
              <a:gd name="connsiteY58" fmla="*/ 1910265 h 6858000"/>
              <a:gd name="connsiteX59" fmla="*/ 5178268 w 6096000"/>
              <a:gd name="connsiteY59" fmla="*/ 1935584 h 6858000"/>
              <a:gd name="connsiteX60" fmla="*/ 5183619 w 6096000"/>
              <a:gd name="connsiteY60" fmla="*/ 1942021 h 6858000"/>
              <a:gd name="connsiteX61" fmla="*/ 5184480 w 6096000"/>
              <a:gd name="connsiteY61" fmla="*/ 1945112 h 6858000"/>
              <a:gd name="connsiteX62" fmla="*/ 5172776 w 6096000"/>
              <a:gd name="connsiteY62" fmla="*/ 1961162 h 6858000"/>
              <a:gd name="connsiteX63" fmla="*/ 5168513 w 6096000"/>
              <a:gd name="connsiteY63" fmla="*/ 1969445 h 6858000"/>
              <a:gd name="connsiteX64" fmla="*/ 5126597 w 6096000"/>
              <a:gd name="connsiteY64" fmla="*/ 2024270 h 6858000"/>
              <a:gd name="connsiteX65" fmla="*/ 5119528 w 6096000"/>
              <a:gd name="connsiteY65" fmla="*/ 2107942 h 6858000"/>
              <a:gd name="connsiteX66" fmla="*/ 5110356 w 6096000"/>
              <a:gd name="connsiteY66" fmla="*/ 2193455 h 6858000"/>
              <a:gd name="connsiteX67" fmla="*/ 5104992 w 6096000"/>
              <a:gd name="connsiteY67" fmla="*/ 2260088 h 6858000"/>
              <a:gd name="connsiteX68" fmla="*/ 5059439 w 6096000"/>
              <a:gd name="connsiteY68" fmla="*/ 2335735 h 6858000"/>
              <a:gd name="connsiteX69" fmla="*/ 5022061 w 6096000"/>
              <a:gd name="connsiteY69" fmla="*/ 2408995 h 6858000"/>
              <a:gd name="connsiteX70" fmla="*/ 5022253 w 6096000"/>
              <a:gd name="connsiteY70" fmla="*/ 2445869 h 6858000"/>
              <a:gd name="connsiteX71" fmla="*/ 5011426 w 6096000"/>
              <a:gd name="connsiteY71" fmla="*/ 2496499 h 6858000"/>
              <a:gd name="connsiteX72" fmla="*/ 4994224 w 6096000"/>
              <a:gd name="connsiteY72" fmla="*/ 2549900 h 6858000"/>
              <a:gd name="connsiteX73" fmla="*/ 4995245 w 6096000"/>
              <a:gd name="connsiteY73" fmla="*/ 2596456 h 6858000"/>
              <a:gd name="connsiteX74" fmla="*/ 4988570 w 6096000"/>
              <a:gd name="connsiteY74" fmla="*/ 2606088 h 6858000"/>
              <a:gd name="connsiteX75" fmla="*/ 4988371 w 6096000"/>
              <a:gd name="connsiteY75" fmla="*/ 2635351 h 6858000"/>
              <a:gd name="connsiteX76" fmla="*/ 4983212 w 6096000"/>
              <a:gd name="connsiteY76" fmla="*/ 2665666 h 6858000"/>
              <a:gd name="connsiteX77" fmla="*/ 4968234 w 6096000"/>
              <a:gd name="connsiteY77" fmla="*/ 2715895 h 6858000"/>
              <a:gd name="connsiteX78" fmla="*/ 4975888 w 6096000"/>
              <a:gd name="connsiteY78" fmla="*/ 2725052 h 6858000"/>
              <a:gd name="connsiteX79" fmla="*/ 4980195 w 6096000"/>
              <a:gd name="connsiteY79" fmla="*/ 2726489 h 6858000"/>
              <a:gd name="connsiteX80" fmla="*/ 4976218 w 6096000"/>
              <a:gd name="connsiteY80" fmla="*/ 2740278 h 6858000"/>
              <a:gd name="connsiteX81" fmla="*/ 4980571 w 6096000"/>
              <a:gd name="connsiteY81" fmla="*/ 2751112 h 6858000"/>
              <a:gd name="connsiteX82" fmla="*/ 4973893 w 6096000"/>
              <a:gd name="connsiteY82" fmla="*/ 2760208 h 6858000"/>
              <a:gd name="connsiteX83" fmla="*/ 4979005 w 6096000"/>
              <a:gd name="connsiteY83" fmla="*/ 2790136 h 6858000"/>
              <a:gd name="connsiteX84" fmla="*/ 4986137 w 6096000"/>
              <a:gd name="connsiteY84" fmla="*/ 2804183 h 6858000"/>
              <a:gd name="connsiteX85" fmla="*/ 4986175 w 6096000"/>
              <a:gd name="connsiteY85" fmla="*/ 2825860 h 6858000"/>
              <a:gd name="connsiteX86" fmla="*/ 4993936 w 6096000"/>
              <a:gd name="connsiteY86" fmla="*/ 2911749 h 6858000"/>
              <a:gd name="connsiteX87" fmla="*/ 4992563 w 6096000"/>
              <a:gd name="connsiteY87" fmla="*/ 2977278 h 6858000"/>
              <a:gd name="connsiteX88" fmla="*/ 4980516 w 6096000"/>
              <a:gd name="connsiteY88" fmla="*/ 2991092 h 6858000"/>
              <a:gd name="connsiteX89" fmla="*/ 4992801 w 6096000"/>
              <a:gd name="connsiteY89" fmla="*/ 3020247 h 6858000"/>
              <a:gd name="connsiteX90" fmla="*/ 5014805 w 6096000"/>
              <a:gd name="connsiteY90" fmla="*/ 3065434 h 6858000"/>
              <a:gd name="connsiteX91" fmla="*/ 5002733 w 6096000"/>
              <a:gd name="connsiteY91" fmla="*/ 3103777 h 6858000"/>
              <a:gd name="connsiteX92" fmla="*/ 5002941 w 6096000"/>
              <a:gd name="connsiteY92" fmla="*/ 3151828 h 6858000"/>
              <a:gd name="connsiteX93" fmla="*/ 5002883 w 6096000"/>
              <a:gd name="connsiteY93" fmla="*/ 3180546 h 6858000"/>
              <a:gd name="connsiteX94" fmla="*/ 5016711 w 6096000"/>
              <a:gd name="connsiteY94" fmla="*/ 3258677 h 6858000"/>
              <a:gd name="connsiteX95" fmla="*/ 5017918 w 6096000"/>
              <a:gd name="connsiteY95" fmla="*/ 3262610 h 6858000"/>
              <a:gd name="connsiteX96" fmla="*/ 5011672 w 6096000"/>
              <a:gd name="connsiteY96" fmla="*/ 3277179 h 6858000"/>
              <a:gd name="connsiteX97" fmla="*/ 5009344 w 6096000"/>
              <a:gd name="connsiteY97" fmla="*/ 3278130 h 6858000"/>
              <a:gd name="connsiteX98" fmla="*/ 5026770 w 6096000"/>
              <a:gd name="connsiteY98" fmla="*/ 3325671 h 6858000"/>
              <a:gd name="connsiteX99" fmla="*/ 5024571 w 6096000"/>
              <a:gd name="connsiteY99" fmla="*/ 3332072 h 6858000"/>
              <a:gd name="connsiteX100" fmla="*/ 5041705 w 6096000"/>
              <a:gd name="connsiteY100" fmla="*/ 3362948 h 6858000"/>
              <a:gd name="connsiteX101" fmla="*/ 5047477 w 6096000"/>
              <a:gd name="connsiteY101" fmla="*/ 3378959 h 6858000"/>
              <a:gd name="connsiteX102" fmla="*/ 5060758 w 6096000"/>
              <a:gd name="connsiteY102" fmla="*/ 3407057 h 6858000"/>
              <a:gd name="connsiteX103" fmla="*/ 5058968 w 6096000"/>
              <a:gd name="connsiteY103" fmla="*/ 3409825 h 6858000"/>
              <a:gd name="connsiteX104" fmla="*/ 5062667 w 6096000"/>
              <a:gd name="connsiteY104" fmla="*/ 3415218 h 6858000"/>
              <a:gd name="connsiteX105" fmla="*/ 5060928 w 6096000"/>
              <a:gd name="connsiteY105" fmla="*/ 3419880 h 6858000"/>
              <a:gd name="connsiteX106" fmla="*/ 5062923 w 6096000"/>
              <a:gd name="connsiteY106" fmla="*/ 3424545 h 6858000"/>
              <a:gd name="connsiteX107" fmla="*/ 5064623 w 6096000"/>
              <a:gd name="connsiteY107" fmla="*/ 3476412 h 6858000"/>
              <a:gd name="connsiteX108" fmla="*/ 5069684 w 6096000"/>
              <a:gd name="connsiteY108" fmla="*/ 3486850 h 6858000"/>
              <a:gd name="connsiteX109" fmla="*/ 5063339 w 6096000"/>
              <a:gd name="connsiteY109" fmla="*/ 3496391 h 6858000"/>
              <a:gd name="connsiteX110" fmla="*/ 5070139 w 6096000"/>
              <a:gd name="connsiteY110" fmla="*/ 3531201 h 6858000"/>
              <a:gd name="connsiteX111" fmla="*/ 5079896 w 6096000"/>
              <a:gd name="connsiteY111" fmla="*/ 3542019 h 6858000"/>
              <a:gd name="connsiteX112" fmla="*/ 5087540 w 6096000"/>
              <a:gd name="connsiteY112" fmla="*/ 3552249 h 6858000"/>
              <a:gd name="connsiteX113" fmla="*/ 5087902 w 6096000"/>
              <a:gd name="connsiteY113" fmla="*/ 3553678 h 6858000"/>
              <a:gd name="connsiteX114" fmla="*/ 5091509 w 6096000"/>
              <a:gd name="connsiteY114" fmla="*/ 3568021 h 6858000"/>
              <a:gd name="connsiteX115" fmla="*/ 5091934 w 6096000"/>
              <a:gd name="connsiteY115" fmla="*/ 3569719 h 6858000"/>
              <a:gd name="connsiteX116" fmla="*/ 5089362 w 6096000"/>
              <a:gd name="connsiteY116" fmla="*/ 3586412 h 6858000"/>
              <a:gd name="connsiteX117" fmla="*/ 5092358 w 6096000"/>
              <a:gd name="connsiteY117" fmla="*/ 3597336 h 6858000"/>
              <a:gd name="connsiteX118" fmla="*/ 5084254 w 6096000"/>
              <a:gd name="connsiteY118" fmla="*/ 3606007 h 6858000"/>
              <a:gd name="connsiteX119" fmla="*/ 5084281 w 6096000"/>
              <a:gd name="connsiteY119" fmla="*/ 3641228 h 6858000"/>
              <a:gd name="connsiteX120" fmla="*/ 5091848 w 6096000"/>
              <a:gd name="connsiteY120" fmla="*/ 3653088 h 6858000"/>
              <a:gd name="connsiteX121" fmla="*/ 5097436 w 6096000"/>
              <a:gd name="connsiteY121" fmla="*/ 3664114 h 6858000"/>
              <a:gd name="connsiteX122" fmla="*/ 5097518 w 6096000"/>
              <a:gd name="connsiteY122" fmla="*/ 3665569 h 6858000"/>
              <a:gd name="connsiteX123" fmla="*/ 5099829 w 6096000"/>
              <a:gd name="connsiteY123" fmla="*/ 3707357 h 6858000"/>
              <a:gd name="connsiteX124" fmla="*/ 5114696 w 6096000"/>
              <a:gd name="connsiteY124" fmla="*/ 3778166 h 6858000"/>
              <a:gd name="connsiteX125" fmla="*/ 5135379 w 6096000"/>
              <a:gd name="connsiteY125" fmla="*/ 3878222 h 6858000"/>
              <a:gd name="connsiteX126" fmla="*/ 5130138 w 6096000"/>
              <a:gd name="connsiteY126" fmla="*/ 4048117 h 6858000"/>
              <a:gd name="connsiteX127" fmla="*/ 5090040 w 6096000"/>
              <a:gd name="connsiteY127" fmla="*/ 4219510 h 6858000"/>
              <a:gd name="connsiteX128" fmla="*/ 5092812 w 6096000"/>
              <a:gd name="connsiteY128" fmla="*/ 4411258 h 6858000"/>
              <a:gd name="connsiteX129" fmla="*/ 5084599 w 6096000"/>
              <a:gd name="connsiteY129" fmla="*/ 4488531 h 6858000"/>
              <a:gd name="connsiteX130" fmla="*/ 5084072 w 6096000"/>
              <a:gd name="connsiteY130" fmla="*/ 4539168 h 6858000"/>
              <a:gd name="connsiteX131" fmla="*/ 5068936 w 6096000"/>
              <a:gd name="connsiteY131" fmla="*/ 4625153 h 6858000"/>
              <a:gd name="connsiteX132" fmla="*/ 5059114 w 6096000"/>
              <a:gd name="connsiteY132" fmla="*/ 4733115 h 6858000"/>
              <a:gd name="connsiteX133" fmla="*/ 5037209 w 6096000"/>
              <a:gd name="connsiteY133" fmla="*/ 4844323 h 6858000"/>
              <a:gd name="connsiteX134" fmla="*/ 5020638 w 6096000"/>
              <a:gd name="connsiteY134" fmla="*/ 4877992 h 6858000"/>
              <a:gd name="connsiteX135" fmla="*/ 5006413 w 6096000"/>
              <a:gd name="connsiteY135" fmla="*/ 4925805 h 6858000"/>
              <a:gd name="connsiteX136" fmla="*/ 4971037 w 6096000"/>
              <a:gd name="connsiteY136" fmla="*/ 5009272 h 6858000"/>
              <a:gd name="connsiteX137" fmla="*/ 4963105 w 6096000"/>
              <a:gd name="connsiteY137" fmla="*/ 5111369 h 6858000"/>
              <a:gd name="connsiteX138" fmla="*/ 4976341 w 6096000"/>
              <a:gd name="connsiteY138" fmla="*/ 5210876 h 6858000"/>
              <a:gd name="connsiteX139" fmla="*/ 4980617 w 6096000"/>
              <a:gd name="connsiteY139" fmla="*/ 5269726 h 6858000"/>
              <a:gd name="connsiteX140" fmla="*/ 4997733 w 6096000"/>
              <a:gd name="connsiteY140" fmla="*/ 5464225 h 6858000"/>
              <a:gd name="connsiteX141" fmla="*/ 5001400 w 6096000"/>
              <a:gd name="connsiteY141" fmla="*/ 5594585 h 6858000"/>
              <a:gd name="connsiteX142" fmla="*/ 4983700 w 6096000"/>
              <a:gd name="connsiteY142" fmla="*/ 5667896 h 6858000"/>
              <a:gd name="connsiteX143" fmla="*/ 4968506 w 6096000"/>
              <a:gd name="connsiteY143" fmla="*/ 5769225 h 6858000"/>
              <a:gd name="connsiteX144" fmla="*/ 4969765 w 6096000"/>
              <a:gd name="connsiteY144" fmla="*/ 5823324 h 6858000"/>
              <a:gd name="connsiteX145" fmla="*/ 4966129 w 6096000"/>
              <a:gd name="connsiteY145" fmla="*/ 5862699 h 6858000"/>
              <a:gd name="connsiteX146" fmla="*/ 4970695 w 6096000"/>
              <a:gd name="connsiteY146" fmla="*/ 5906467 h 6858000"/>
              <a:gd name="connsiteX147" fmla="*/ 4991568 w 6096000"/>
              <a:gd name="connsiteY147" fmla="*/ 5939847 h 6858000"/>
              <a:gd name="connsiteX148" fmla="*/ 4986815 w 6096000"/>
              <a:gd name="connsiteY148" fmla="*/ 5973994 h 6858000"/>
              <a:gd name="connsiteX149" fmla="*/ 4987776 w 6096000"/>
              <a:gd name="connsiteY149" fmla="*/ 6089693 h 6858000"/>
              <a:gd name="connsiteX150" fmla="*/ 4991621 w 6096000"/>
              <a:gd name="connsiteY150" fmla="*/ 6224938 h 6858000"/>
              <a:gd name="connsiteX151" fmla="*/ 5017157 w 6096000"/>
              <a:gd name="connsiteY151" fmla="*/ 6370251 h 6858000"/>
              <a:gd name="connsiteX152" fmla="*/ 5040797 w 6096000"/>
              <a:gd name="connsiteY152" fmla="*/ 6541313 h 6858000"/>
              <a:gd name="connsiteX153" fmla="*/ 5045375 w 6096000"/>
              <a:gd name="connsiteY153" fmla="*/ 6640957 h 6858000"/>
              <a:gd name="connsiteX154" fmla="*/ 5058442 w 6096000"/>
              <a:gd name="connsiteY154" fmla="*/ 6705297 h 6858000"/>
              <a:gd name="connsiteX155" fmla="*/ 5071125 w 6096000"/>
              <a:gd name="connsiteY155" fmla="*/ 6759582 h 6858000"/>
              <a:gd name="connsiteX156" fmla="*/ 5069172 w 6096000"/>
              <a:gd name="connsiteY156" fmla="*/ 6817746 h 6858000"/>
              <a:gd name="connsiteX157" fmla="*/ 5072322 w 6096000"/>
              <a:gd name="connsiteY157" fmla="*/ 6843646 h 6858000"/>
              <a:gd name="connsiteX158" fmla="*/ 5091388 w 6096000"/>
              <a:gd name="connsiteY158" fmla="*/ 6857998 h 6858000"/>
              <a:gd name="connsiteX159" fmla="*/ 6096000 w 6096000"/>
              <a:gd name="connsiteY159" fmla="*/ 6857998 h 6858000"/>
              <a:gd name="connsiteX160" fmla="*/ 6096000 w 6096000"/>
              <a:gd name="connsiteY160" fmla="*/ 6858000 h 6858000"/>
              <a:gd name="connsiteX161" fmla="*/ 0 w 6096000"/>
              <a:gd name="connsiteY16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5567517" y="0"/>
                </a:lnTo>
                <a:lnTo>
                  <a:pt x="5566938" y="1705"/>
                </a:lnTo>
                <a:cubicBezTo>
                  <a:pt x="5563126" y="8440"/>
                  <a:pt x="5558112" y="13784"/>
                  <a:pt x="5551594" y="17287"/>
                </a:cubicBezTo>
                <a:cubicBezTo>
                  <a:pt x="5562364" y="82036"/>
                  <a:pt x="5510349" y="69804"/>
                  <a:pt x="5545641" y="130336"/>
                </a:cubicBezTo>
                <a:cubicBezTo>
                  <a:pt x="5526953" y="117589"/>
                  <a:pt x="5536978" y="162458"/>
                  <a:pt x="5538289" y="187093"/>
                </a:cubicBezTo>
                <a:cubicBezTo>
                  <a:pt x="5536205" y="226511"/>
                  <a:pt x="5545722" y="205530"/>
                  <a:pt x="5545790" y="265704"/>
                </a:cubicBezTo>
                <a:cubicBezTo>
                  <a:pt x="5542296" y="317533"/>
                  <a:pt x="5543813" y="325288"/>
                  <a:pt x="5542313" y="354566"/>
                </a:cubicBezTo>
                <a:lnTo>
                  <a:pt x="5524126" y="472000"/>
                </a:lnTo>
                <a:lnTo>
                  <a:pt x="5522170" y="473782"/>
                </a:lnTo>
                <a:cubicBezTo>
                  <a:pt x="5517847" y="482008"/>
                  <a:pt x="5518682" y="487340"/>
                  <a:pt x="5521798" y="491380"/>
                </a:cubicBezTo>
                <a:lnTo>
                  <a:pt x="5536419" y="531675"/>
                </a:lnTo>
                <a:lnTo>
                  <a:pt x="5533435" y="536015"/>
                </a:lnTo>
                <a:lnTo>
                  <a:pt x="5538088" y="572092"/>
                </a:lnTo>
                <a:lnTo>
                  <a:pt x="5536061" y="572511"/>
                </a:lnTo>
                <a:cubicBezTo>
                  <a:pt x="5531611" y="574271"/>
                  <a:pt x="5528529" y="577121"/>
                  <a:pt x="5528218" y="582332"/>
                </a:cubicBezTo>
                <a:cubicBezTo>
                  <a:pt x="5498002" y="573171"/>
                  <a:pt x="5516262" y="585107"/>
                  <a:pt x="5518011" y="601285"/>
                </a:cubicBezTo>
                <a:cubicBezTo>
                  <a:pt x="5508838" y="617831"/>
                  <a:pt x="5480684" y="666964"/>
                  <a:pt x="5473174" y="681608"/>
                </a:cubicBezTo>
                <a:cubicBezTo>
                  <a:pt x="5473102" y="684122"/>
                  <a:pt x="5473033" y="686637"/>
                  <a:pt x="5472963" y="689151"/>
                </a:cubicBezTo>
                <a:lnTo>
                  <a:pt x="5472485" y="689289"/>
                </a:lnTo>
                <a:cubicBezTo>
                  <a:pt x="5471434" y="690905"/>
                  <a:pt x="5470986" y="693376"/>
                  <a:pt x="5471326" y="697222"/>
                </a:cubicBezTo>
                <a:cubicBezTo>
                  <a:pt x="5471606" y="703992"/>
                  <a:pt x="5471884" y="710761"/>
                  <a:pt x="5472164" y="717531"/>
                </a:cubicBezTo>
                <a:lnTo>
                  <a:pt x="5468891" y="722494"/>
                </a:lnTo>
                <a:lnTo>
                  <a:pt x="5463081" y="724368"/>
                </a:lnTo>
                <a:lnTo>
                  <a:pt x="5446981" y="752692"/>
                </a:lnTo>
                <a:cubicBezTo>
                  <a:pt x="5454691" y="764380"/>
                  <a:pt x="5422719" y="808083"/>
                  <a:pt x="5417190" y="816346"/>
                </a:cubicBezTo>
                <a:lnTo>
                  <a:pt x="5388958" y="889417"/>
                </a:lnTo>
                <a:cubicBezTo>
                  <a:pt x="5320491" y="969963"/>
                  <a:pt x="5321907" y="1005331"/>
                  <a:pt x="5307044" y="1063288"/>
                </a:cubicBezTo>
                <a:cubicBezTo>
                  <a:pt x="5313332" y="1111028"/>
                  <a:pt x="5317096" y="1110140"/>
                  <a:pt x="5303837" y="1157176"/>
                </a:cubicBezTo>
                <a:cubicBezTo>
                  <a:pt x="5301103" y="1192124"/>
                  <a:pt x="5301884" y="1197232"/>
                  <a:pt x="5286494" y="1210776"/>
                </a:cubicBezTo>
                <a:lnTo>
                  <a:pt x="5282463" y="1301993"/>
                </a:lnTo>
                <a:lnTo>
                  <a:pt x="5252235" y="1360879"/>
                </a:lnTo>
                <a:lnTo>
                  <a:pt x="5244497" y="1404045"/>
                </a:lnTo>
                <a:lnTo>
                  <a:pt x="5223823" y="1429568"/>
                </a:lnTo>
                <a:lnTo>
                  <a:pt x="5224851" y="1430305"/>
                </a:lnTo>
                <a:cubicBezTo>
                  <a:pt x="5226697" y="1432466"/>
                  <a:pt x="5214738" y="1459891"/>
                  <a:pt x="5212394" y="1463304"/>
                </a:cubicBezTo>
                <a:cubicBezTo>
                  <a:pt x="5209912" y="1477394"/>
                  <a:pt x="5213027" y="1501295"/>
                  <a:pt x="5209958" y="1514846"/>
                </a:cubicBezTo>
                <a:lnTo>
                  <a:pt x="5206417" y="1519731"/>
                </a:lnTo>
                <a:lnTo>
                  <a:pt x="5206640" y="1519929"/>
                </a:lnTo>
                <a:cubicBezTo>
                  <a:pt x="5206490" y="1521210"/>
                  <a:pt x="5209710" y="1543635"/>
                  <a:pt x="5207632" y="1546022"/>
                </a:cubicBezTo>
                <a:lnTo>
                  <a:pt x="5212030" y="1578752"/>
                </a:lnTo>
                <a:cubicBezTo>
                  <a:pt x="5206147" y="1605585"/>
                  <a:pt x="5226381" y="1622803"/>
                  <a:pt x="5203533" y="1647555"/>
                </a:cubicBezTo>
                <a:cubicBezTo>
                  <a:pt x="5198128" y="1672675"/>
                  <a:pt x="5203213" y="1694404"/>
                  <a:pt x="5190877" y="1715685"/>
                </a:cubicBezTo>
                <a:cubicBezTo>
                  <a:pt x="5196815" y="1724301"/>
                  <a:pt x="5198098" y="1732435"/>
                  <a:pt x="5184235" y="1740358"/>
                </a:cubicBezTo>
                <a:cubicBezTo>
                  <a:pt x="5182625" y="1763793"/>
                  <a:pt x="5198368" y="1769422"/>
                  <a:pt x="5181475" y="1784314"/>
                </a:cubicBezTo>
                <a:cubicBezTo>
                  <a:pt x="5205987" y="1797417"/>
                  <a:pt x="5195246" y="1798221"/>
                  <a:pt x="5185845" y="1804434"/>
                </a:cubicBezTo>
                <a:lnTo>
                  <a:pt x="5185068" y="1805316"/>
                </a:lnTo>
                <a:lnTo>
                  <a:pt x="5188593" y="1807109"/>
                </a:lnTo>
                <a:lnTo>
                  <a:pt x="5185920" y="1821003"/>
                </a:lnTo>
                <a:lnTo>
                  <a:pt x="5183543" y="1824832"/>
                </a:lnTo>
                <a:cubicBezTo>
                  <a:pt x="5182284" y="1827468"/>
                  <a:pt x="5181937" y="1829219"/>
                  <a:pt x="5182235" y="1830429"/>
                </a:cubicBezTo>
                <a:lnTo>
                  <a:pt x="5182525" y="1830569"/>
                </a:lnTo>
                <a:lnTo>
                  <a:pt x="5180663" y="1835810"/>
                </a:lnTo>
                <a:cubicBezTo>
                  <a:pt x="5176779" y="1844665"/>
                  <a:pt x="5172297" y="1853278"/>
                  <a:pt x="5167452" y="1861483"/>
                </a:cubicBezTo>
                <a:cubicBezTo>
                  <a:pt x="5179827" y="1866643"/>
                  <a:pt x="5166788" y="1884999"/>
                  <a:pt x="5174266" y="1892417"/>
                </a:cubicBezTo>
                <a:lnTo>
                  <a:pt x="5189262" y="1895114"/>
                </a:lnTo>
                <a:lnTo>
                  <a:pt x="5187100" y="1899379"/>
                </a:lnTo>
                <a:lnTo>
                  <a:pt x="5180471" y="1907867"/>
                </a:lnTo>
                <a:cubicBezTo>
                  <a:pt x="5179609" y="1909162"/>
                  <a:pt x="5179647" y="1909994"/>
                  <a:pt x="5181361" y="1910265"/>
                </a:cubicBezTo>
                <a:cubicBezTo>
                  <a:pt x="5180995" y="1914884"/>
                  <a:pt x="5177893" y="1930292"/>
                  <a:pt x="5178268" y="1935584"/>
                </a:cubicBezTo>
                <a:lnTo>
                  <a:pt x="5183619" y="1942021"/>
                </a:lnTo>
                <a:lnTo>
                  <a:pt x="5184480" y="1945112"/>
                </a:lnTo>
                <a:lnTo>
                  <a:pt x="5172776" y="1961162"/>
                </a:lnTo>
                <a:lnTo>
                  <a:pt x="5168513" y="1969445"/>
                </a:lnTo>
                <a:lnTo>
                  <a:pt x="5126597" y="2024270"/>
                </a:lnTo>
                <a:lnTo>
                  <a:pt x="5119528" y="2107942"/>
                </a:lnTo>
                <a:cubicBezTo>
                  <a:pt x="5089290" y="2138038"/>
                  <a:pt x="5110415" y="2159228"/>
                  <a:pt x="5110356" y="2193455"/>
                </a:cubicBezTo>
                <a:cubicBezTo>
                  <a:pt x="5101302" y="2220953"/>
                  <a:pt x="5110381" y="2224200"/>
                  <a:pt x="5104992" y="2260088"/>
                </a:cubicBezTo>
                <a:cubicBezTo>
                  <a:pt x="5096504" y="2291744"/>
                  <a:pt x="5078225" y="2299003"/>
                  <a:pt x="5059439" y="2335735"/>
                </a:cubicBezTo>
                <a:cubicBezTo>
                  <a:pt x="5029465" y="2329020"/>
                  <a:pt x="5058046" y="2407546"/>
                  <a:pt x="5022061" y="2408995"/>
                </a:cubicBezTo>
                <a:cubicBezTo>
                  <a:pt x="5023289" y="2413465"/>
                  <a:pt x="5019654" y="2441580"/>
                  <a:pt x="5022253" y="2445869"/>
                </a:cubicBezTo>
                <a:cubicBezTo>
                  <a:pt x="5022440" y="2449625"/>
                  <a:pt x="5011241" y="2492743"/>
                  <a:pt x="5011426" y="2496499"/>
                </a:cubicBezTo>
                <a:lnTo>
                  <a:pt x="4994224" y="2549900"/>
                </a:lnTo>
                <a:cubicBezTo>
                  <a:pt x="4992353" y="2564757"/>
                  <a:pt x="4998952" y="2582253"/>
                  <a:pt x="4995245" y="2596456"/>
                </a:cubicBezTo>
                <a:lnTo>
                  <a:pt x="4988570" y="2606088"/>
                </a:lnTo>
                <a:cubicBezTo>
                  <a:pt x="4988504" y="2615842"/>
                  <a:pt x="4988436" y="2625597"/>
                  <a:pt x="4988371" y="2635351"/>
                </a:cubicBezTo>
                <a:lnTo>
                  <a:pt x="4983212" y="2665666"/>
                </a:lnTo>
                <a:lnTo>
                  <a:pt x="4968234" y="2715895"/>
                </a:lnTo>
                <a:lnTo>
                  <a:pt x="4975888" y="2725052"/>
                </a:lnTo>
                <a:lnTo>
                  <a:pt x="4980195" y="2726489"/>
                </a:lnTo>
                <a:lnTo>
                  <a:pt x="4976218" y="2740278"/>
                </a:lnTo>
                <a:lnTo>
                  <a:pt x="4980571" y="2751112"/>
                </a:lnTo>
                <a:lnTo>
                  <a:pt x="4973893" y="2760208"/>
                </a:lnTo>
                <a:lnTo>
                  <a:pt x="4979005" y="2790136"/>
                </a:lnTo>
                <a:lnTo>
                  <a:pt x="4986137" y="2804183"/>
                </a:lnTo>
                <a:cubicBezTo>
                  <a:pt x="4986150" y="2811409"/>
                  <a:pt x="4986162" y="2818634"/>
                  <a:pt x="4986175" y="2825860"/>
                </a:cubicBezTo>
                <a:cubicBezTo>
                  <a:pt x="4987474" y="2843788"/>
                  <a:pt x="4992871" y="2886513"/>
                  <a:pt x="4993936" y="2911749"/>
                </a:cubicBezTo>
                <a:cubicBezTo>
                  <a:pt x="4993313" y="2946689"/>
                  <a:pt x="4980300" y="2954448"/>
                  <a:pt x="4992563" y="2977278"/>
                </a:cubicBezTo>
                <a:cubicBezTo>
                  <a:pt x="4985688" y="2983455"/>
                  <a:pt x="4982051" y="2987749"/>
                  <a:pt x="4980516" y="2991092"/>
                </a:cubicBezTo>
                <a:cubicBezTo>
                  <a:pt x="4975910" y="3001119"/>
                  <a:pt x="4990216" y="3002537"/>
                  <a:pt x="4992801" y="3020247"/>
                </a:cubicBezTo>
                <a:cubicBezTo>
                  <a:pt x="4998517" y="3032637"/>
                  <a:pt x="5013148" y="3051512"/>
                  <a:pt x="5014805" y="3065434"/>
                </a:cubicBezTo>
                <a:cubicBezTo>
                  <a:pt x="4998836" y="3057428"/>
                  <a:pt x="5016840" y="3105196"/>
                  <a:pt x="5002733" y="3103777"/>
                </a:cubicBezTo>
                <a:cubicBezTo>
                  <a:pt x="5022381" y="3124610"/>
                  <a:pt x="4997365" y="3128169"/>
                  <a:pt x="5002941" y="3151828"/>
                </a:cubicBezTo>
                <a:cubicBezTo>
                  <a:pt x="5010264" y="3163902"/>
                  <a:pt x="5011356" y="3171780"/>
                  <a:pt x="5002883" y="3180546"/>
                </a:cubicBezTo>
                <a:cubicBezTo>
                  <a:pt x="5038586" y="3236545"/>
                  <a:pt x="5003723" y="3210316"/>
                  <a:pt x="5016711" y="3258677"/>
                </a:cubicBezTo>
                <a:lnTo>
                  <a:pt x="5017918" y="3262610"/>
                </a:lnTo>
                <a:lnTo>
                  <a:pt x="5011672" y="3277179"/>
                </a:lnTo>
                <a:lnTo>
                  <a:pt x="5009344" y="3278130"/>
                </a:lnTo>
                <a:lnTo>
                  <a:pt x="5026770" y="3325671"/>
                </a:lnTo>
                <a:lnTo>
                  <a:pt x="5024571" y="3332072"/>
                </a:lnTo>
                <a:lnTo>
                  <a:pt x="5041705" y="3362948"/>
                </a:lnTo>
                <a:lnTo>
                  <a:pt x="5047477" y="3378959"/>
                </a:lnTo>
                <a:lnTo>
                  <a:pt x="5060758" y="3407057"/>
                </a:lnTo>
                <a:lnTo>
                  <a:pt x="5058968" y="3409825"/>
                </a:lnTo>
                <a:lnTo>
                  <a:pt x="5062667" y="3415218"/>
                </a:lnTo>
                <a:lnTo>
                  <a:pt x="5060928" y="3419880"/>
                </a:lnTo>
                <a:lnTo>
                  <a:pt x="5062923" y="3424545"/>
                </a:lnTo>
                <a:cubicBezTo>
                  <a:pt x="5063537" y="3433967"/>
                  <a:pt x="5063494" y="3466028"/>
                  <a:pt x="5064623" y="3476412"/>
                </a:cubicBezTo>
                <a:lnTo>
                  <a:pt x="5069684" y="3486850"/>
                </a:lnTo>
                <a:lnTo>
                  <a:pt x="5063339" y="3496391"/>
                </a:lnTo>
                <a:lnTo>
                  <a:pt x="5070139" y="3531201"/>
                </a:lnTo>
                <a:lnTo>
                  <a:pt x="5079896" y="3542019"/>
                </a:lnTo>
                <a:lnTo>
                  <a:pt x="5087540" y="3552249"/>
                </a:lnTo>
                <a:lnTo>
                  <a:pt x="5087902" y="3553678"/>
                </a:lnTo>
                <a:lnTo>
                  <a:pt x="5091509" y="3568021"/>
                </a:lnTo>
                <a:lnTo>
                  <a:pt x="5091934" y="3569719"/>
                </a:lnTo>
                <a:lnTo>
                  <a:pt x="5089362" y="3586412"/>
                </a:lnTo>
                <a:lnTo>
                  <a:pt x="5092358" y="3597336"/>
                </a:lnTo>
                <a:lnTo>
                  <a:pt x="5084254" y="3606007"/>
                </a:lnTo>
                <a:cubicBezTo>
                  <a:pt x="5084262" y="3617747"/>
                  <a:pt x="5084273" y="3629488"/>
                  <a:pt x="5084281" y="3641228"/>
                </a:cubicBezTo>
                <a:lnTo>
                  <a:pt x="5091848" y="3653088"/>
                </a:lnTo>
                <a:lnTo>
                  <a:pt x="5097436" y="3664114"/>
                </a:lnTo>
                <a:cubicBezTo>
                  <a:pt x="5097463" y="3664599"/>
                  <a:pt x="5097491" y="3665084"/>
                  <a:pt x="5097518" y="3665569"/>
                </a:cubicBezTo>
                <a:cubicBezTo>
                  <a:pt x="5097915" y="3672776"/>
                  <a:pt x="5096966" y="3688591"/>
                  <a:pt x="5099829" y="3707357"/>
                </a:cubicBezTo>
                <a:cubicBezTo>
                  <a:pt x="5100505" y="3724716"/>
                  <a:pt x="5118078" y="3760234"/>
                  <a:pt x="5114696" y="3778166"/>
                </a:cubicBezTo>
                <a:cubicBezTo>
                  <a:pt x="5141627" y="3845122"/>
                  <a:pt x="5125427" y="3821305"/>
                  <a:pt x="5135379" y="3878222"/>
                </a:cubicBezTo>
                <a:cubicBezTo>
                  <a:pt x="5161519" y="3905047"/>
                  <a:pt x="5125417" y="4015047"/>
                  <a:pt x="5130138" y="4048117"/>
                </a:cubicBezTo>
                <a:cubicBezTo>
                  <a:pt x="5081804" y="4192084"/>
                  <a:pt x="5096262" y="4158987"/>
                  <a:pt x="5090040" y="4219510"/>
                </a:cubicBezTo>
                <a:cubicBezTo>
                  <a:pt x="5104553" y="4280033"/>
                  <a:pt x="5065380" y="4345686"/>
                  <a:pt x="5092812" y="4411258"/>
                </a:cubicBezTo>
                <a:cubicBezTo>
                  <a:pt x="5090630" y="4437329"/>
                  <a:pt x="5083878" y="4473140"/>
                  <a:pt x="5084599" y="4488531"/>
                </a:cubicBezTo>
                <a:cubicBezTo>
                  <a:pt x="5084423" y="4505410"/>
                  <a:pt x="5084248" y="4522289"/>
                  <a:pt x="5084072" y="4539168"/>
                </a:cubicBezTo>
                <a:cubicBezTo>
                  <a:pt x="5072114" y="4567830"/>
                  <a:pt x="5064305" y="4588197"/>
                  <a:pt x="5068936" y="4625153"/>
                </a:cubicBezTo>
                <a:cubicBezTo>
                  <a:pt x="5077433" y="4662889"/>
                  <a:pt x="5065899" y="4679357"/>
                  <a:pt x="5059114" y="4733115"/>
                </a:cubicBezTo>
                <a:cubicBezTo>
                  <a:pt x="5068687" y="4752352"/>
                  <a:pt x="5055370" y="4832308"/>
                  <a:pt x="5037209" y="4844323"/>
                </a:cubicBezTo>
                <a:cubicBezTo>
                  <a:pt x="5033444" y="4857054"/>
                  <a:pt x="5040194" y="4871554"/>
                  <a:pt x="5020638" y="4877992"/>
                </a:cubicBezTo>
                <a:cubicBezTo>
                  <a:pt x="4997151" y="4888353"/>
                  <a:pt x="5034418" y="4931200"/>
                  <a:pt x="5006413" y="4925805"/>
                </a:cubicBezTo>
                <a:cubicBezTo>
                  <a:pt x="5031964" y="4956261"/>
                  <a:pt x="4982840" y="4982633"/>
                  <a:pt x="4971037" y="5009272"/>
                </a:cubicBezTo>
                <a:cubicBezTo>
                  <a:pt x="4973259" y="5034036"/>
                  <a:pt x="4968375" y="5053859"/>
                  <a:pt x="4963105" y="5111369"/>
                </a:cubicBezTo>
                <a:cubicBezTo>
                  <a:pt x="4973224" y="5141336"/>
                  <a:pt x="4937413" y="5161742"/>
                  <a:pt x="4976341" y="5210876"/>
                </a:cubicBezTo>
                <a:cubicBezTo>
                  <a:pt x="4972455" y="5212581"/>
                  <a:pt x="4977054" y="5227501"/>
                  <a:pt x="4980617" y="5269726"/>
                </a:cubicBezTo>
                <a:cubicBezTo>
                  <a:pt x="4984182" y="5311951"/>
                  <a:pt x="4990390" y="5400671"/>
                  <a:pt x="4997733" y="5464225"/>
                </a:cubicBezTo>
                <a:cubicBezTo>
                  <a:pt x="5001765" y="5536542"/>
                  <a:pt x="4990225" y="5517959"/>
                  <a:pt x="5001400" y="5594585"/>
                </a:cubicBezTo>
                <a:cubicBezTo>
                  <a:pt x="4999908" y="5619318"/>
                  <a:pt x="4974042" y="5647975"/>
                  <a:pt x="4983700" y="5667896"/>
                </a:cubicBezTo>
                <a:cubicBezTo>
                  <a:pt x="4976834" y="5696311"/>
                  <a:pt x="4975579" y="5738356"/>
                  <a:pt x="4968506" y="5769225"/>
                </a:cubicBezTo>
                <a:cubicBezTo>
                  <a:pt x="4968926" y="5787258"/>
                  <a:pt x="4969344" y="5805291"/>
                  <a:pt x="4969765" y="5823324"/>
                </a:cubicBezTo>
                <a:cubicBezTo>
                  <a:pt x="4966122" y="5853058"/>
                  <a:pt x="4965608" y="5838948"/>
                  <a:pt x="4966129" y="5862699"/>
                </a:cubicBezTo>
                <a:lnTo>
                  <a:pt x="4970695" y="5906467"/>
                </a:lnTo>
                <a:lnTo>
                  <a:pt x="4991568" y="5939847"/>
                </a:lnTo>
                <a:cubicBezTo>
                  <a:pt x="4998848" y="5955713"/>
                  <a:pt x="4974731" y="5940131"/>
                  <a:pt x="4986815" y="5973994"/>
                </a:cubicBezTo>
                <a:cubicBezTo>
                  <a:pt x="4961187" y="5997051"/>
                  <a:pt x="4983444" y="6032039"/>
                  <a:pt x="4987776" y="6089693"/>
                </a:cubicBezTo>
                <a:lnTo>
                  <a:pt x="4991621" y="6224938"/>
                </a:lnTo>
                <a:cubicBezTo>
                  <a:pt x="4988442" y="6270972"/>
                  <a:pt x="5008962" y="6317522"/>
                  <a:pt x="5017157" y="6370251"/>
                </a:cubicBezTo>
                <a:cubicBezTo>
                  <a:pt x="5025353" y="6422980"/>
                  <a:pt x="5039938" y="6490855"/>
                  <a:pt x="5040797" y="6541313"/>
                </a:cubicBezTo>
                <a:cubicBezTo>
                  <a:pt x="5039898" y="6576319"/>
                  <a:pt x="5031912" y="6591883"/>
                  <a:pt x="5045375" y="6640957"/>
                </a:cubicBezTo>
                <a:cubicBezTo>
                  <a:pt x="5057505" y="6669536"/>
                  <a:pt x="5052276" y="6675394"/>
                  <a:pt x="5058442" y="6705297"/>
                </a:cubicBezTo>
                <a:cubicBezTo>
                  <a:pt x="5057367" y="6727133"/>
                  <a:pt x="5067901" y="6732087"/>
                  <a:pt x="5071125" y="6759582"/>
                </a:cubicBezTo>
                <a:cubicBezTo>
                  <a:pt x="5055614" y="6796071"/>
                  <a:pt x="5051656" y="6769544"/>
                  <a:pt x="5069172" y="6817746"/>
                </a:cubicBezTo>
                <a:cubicBezTo>
                  <a:pt x="5060956" y="6828354"/>
                  <a:pt x="5064525" y="6836369"/>
                  <a:pt x="5072322" y="6843646"/>
                </a:cubicBezTo>
                <a:lnTo>
                  <a:pt x="5091388" y="6857998"/>
                </a:lnTo>
                <a:lnTo>
                  <a:pt x="6096000" y="6857998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8197" name="Title 2">
            <a:extLst>
              <a:ext uri="{FF2B5EF4-FFF2-40B4-BE49-F238E27FC236}">
                <a16:creationId xmlns:a16="http://schemas.microsoft.com/office/drawing/2014/main" id="{0B1D4F27-673E-8A01-BD5B-6375030152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69237" y="195482"/>
            <a:ext cx="5350870" cy="133083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Support Surfaces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257712A9-E77E-4829-B1B7-05749BF15A34}"/>
              </a:ext>
            </a:extLst>
          </p:cNvPr>
          <p:cNvSpPr txBox="1">
            <a:spLocks noChangeArrowheads="1"/>
          </p:cNvSpPr>
          <p:nvPr/>
        </p:nvSpPr>
        <p:spPr>
          <a:xfrm>
            <a:off x="2362200" y="1757363"/>
            <a:ext cx="6985000" cy="21336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 panose="020B0600070205080204" pitchFamily="34" charset="-128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 panose="020B0600070205080204" pitchFamily="34" charset="-128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 panose="020B0600070205080204" pitchFamily="34" charset="-128"/>
            </a:endParaRP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D00151F3-611E-259D-D21B-6DE3EB5BF4C3}"/>
              </a:ext>
            </a:extLst>
          </p:cNvPr>
          <p:cNvSpPr txBox="1">
            <a:spLocks/>
          </p:cNvSpPr>
          <p:nvPr/>
        </p:nvSpPr>
        <p:spPr bwMode="auto">
          <a:xfrm>
            <a:off x="5369237" y="1573989"/>
            <a:ext cx="4949505" cy="3710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 panose="020B0600070205080204" pitchFamily="34" charset="-12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D75EC2-AC50-158B-739E-A2E7F57746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95973" y="1454666"/>
            <a:ext cx="5754332" cy="4351338"/>
          </a:xfrm>
        </p:spPr>
        <p:txBody>
          <a:bodyPr>
            <a:normAutofit/>
          </a:bodyPr>
          <a:lstStyle/>
          <a:p>
            <a:r>
              <a:rPr lang="en-US" sz="2000" dirty="0"/>
              <a:t>A specialized device for pressure redistribution designed for management of tissue loads, moisture control, microclimate, and/ or therapeutic functions 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7F2B78-FA40-0B95-BDB1-5B607EF3CD31}"/>
              </a:ext>
            </a:extLst>
          </p:cNvPr>
          <p:cNvSpPr txBox="1">
            <a:spLocks/>
          </p:cNvSpPr>
          <p:nvPr/>
        </p:nvSpPr>
        <p:spPr>
          <a:xfrm>
            <a:off x="5538507" y="2924583"/>
            <a:ext cx="5181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2000" kern="0" dirty="0"/>
              <a:t>Help in prevention of pressure injuries by cushioning vulnerable body parts, redistributing body weight, and managing microclimate </a:t>
            </a:r>
          </a:p>
          <a:p>
            <a:endParaRPr lang="en-US" sz="2000" kern="0" dirty="0"/>
          </a:p>
          <a:p>
            <a:r>
              <a:rPr lang="en-US" sz="2000" kern="0" dirty="0"/>
              <a:t>Support surfaces alone do not prevent pressure injuries, but assist in prevention when utilized as part of a bundle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D0E8D4-82A7-0AE7-82BB-6DF67D6393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656" y="1957182"/>
            <a:ext cx="4239217" cy="294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9110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5F879AC3-D4CE-493C-ADC7-06205677F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36F0DFD-0954-464F-BF12-DD2E6F6E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983504" cy="6858000"/>
          </a:xfrm>
          <a:custGeom>
            <a:avLst/>
            <a:gdLst>
              <a:gd name="connsiteX0" fmla="*/ 0 w 1983504"/>
              <a:gd name="connsiteY0" fmla="*/ 0 h 6858000"/>
              <a:gd name="connsiteX1" fmla="*/ 1376658 w 1983504"/>
              <a:gd name="connsiteY1" fmla="*/ 0 h 6858000"/>
              <a:gd name="connsiteX2" fmla="*/ 1690650 w 1983504"/>
              <a:gd name="connsiteY2" fmla="*/ 110269 h 6858000"/>
              <a:gd name="connsiteX3" fmla="*/ 1645361 w 1983504"/>
              <a:gd name="connsiteY3" fmla="*/ 135168 h 6858000"/>
              <a:gd name="connsiteX4" fmla="*/ 1373640 w 1983504"/>
              <a:gd name="connsiteY4" fmla="*/ 71141 h 6858000"/>
              <a:gd name="connsiteX5" fmla="*/ 1319295 w 1983504"/>
              <a:gd name="connsiteY5" fmla="*/ 88927 h 6858000"/>
              <a:gd name="connsiteX6" fmla="*/ 1346468 w 1983504"/>
              <a:gd name="connsiteY6" fmla="*/ 163625 h 6858000"/>
              <a:gd name="connsiteX7" fmla="*/ 1464213 w 1983504"/>
              <a:gd name="connsiteY7" fmla="*/ 192082 h 6858000"/>
              <a:gd name="connsiteX8" fmla="*/ 1648381 w 1983504"/>
              <a:gd name="connsiteY8" fmla="*/ 373491 h 6858000"/>
              <a:gd name="connsiteX9" fmla="*/ 1370620 w 1983504"/>
              <a:gd name="connsiteY9" fmla="*/ 352148 h 6858000"/>
              <a:gd name="connsiteX10" fmla="*/ 1322314 w 1983504"/>
              <a:gd name="connsiteY10" fmla="*/ 394834 h 6858000"/>
              <a:gd name="connsiteX11" fmla="*/ 1304199 w 1983504"/>
              <a:gd name="connsiteY11" fmla="*/ 451747 h 6858000"/>
              <a:gd name="connsiteX12" fmla="*/ 1222682 w 1983504"/>
              <a:gd name="connsiteY12" fmla="*/ 359262 h 6858000"/>
              <a:gd name="connsiteX13" fmla="*/ 1153242 w 1983504"/>
              <a:gd name="connsiteY13" fmla="*/ 334364 h 6858000"/>
              <a:gd name="connsiteX14" fmla="*/ 1132108 w 1983504"/>
              <a:gd name="connsiteY14" fmla="*/ 416176 h 6858000"/>
              <a:gd name="connsiteX15" fmla="*/ 1195509 w 1983504"/>
              <a:gd name="connsiteY15" fmla="*/ 505101 h 6858000"/>
              <a:gd name="connsiteX16" fmla="*/ 1364582 w 1983504"/>
              <a:gd name="connsiteY16" fmla="*/ 558458 h 6858000"/>
              <a:gd name="connsiteX17" fmla="*/ 1183434 w 1983504"/>
              <a:gd name="connsiteY17" fmla="*/ 558458 h 6858000"/>
              <a:gd name="connsiteX18" fmla="*/ 975114 w 1983504"/>
              <a:gd name="connsiteY18" fmla="*/ 522887 h 6858000"/>
              <a:gd name="connsiteX19" fmla="*/ 754716 w 1983504"/>
              <a:gd name="connsiteY19" fmla="*/ 533558 h 6858000"/>
              <a:gd name="connsiteX20" fmla="*/ 546395 w 1983504"/>
              <a:gd name="connsiteY20" fmla="*/ 462417 h 6858000"/>
              <a:gd name="connsiteX21" fmla="*/ 335056 w 1983504"/>
              <a:gd name="connsiteY21" fmla="*/ 465975 h 6858000"/>
              <a:gd name="connsiteX22" fmla="*/ 1270988 w 1983504"/>
              <a:gd name="connsiteY22" fmla="*/ 910606 h 6858000"/>
              <a:gd name="connsiteX23" fmla="*/ 1225701 w 1983504"/>
              <a:gd name="connsiteY23" fmla="*/ 921277 h 6858000"/>
              <a:gd name="connsiteX24" fmla="*/ 1165318 w 1983504"/>
              <a:gd name="connsiteY24" fmla="*/ 949734 h 6858000"/>
              <a:gd name="connsiteX25" fmla="*/ 1210606 w 1983504"/>
              <a:gd name="connsiteY25" fmla="*/ 1006647 h 6858000"/>
              <a:gd name="connsiteX26" fmla="*/ 1455156 w 1983504"/>
              <a:gd name="connsiteY26" fmla="*/ 1113358 h 6858000"/>
              <a:gd name="connsiteX27" fmla="*/ 1515538 w 1983504"/>
              <a:gd name="connsiteY27" fmla="*/ 1220069 h 6858000"/>
              <a:gd name="connsiteX28" fmla="*/ 1440060 w 1983504"/>
              <a:gd name="connsiteY28" fmla="*/ 1209399 h 6858000"/>
              <a:gd name="connsiteX29" fmla="*/ 1373640 w 1983504"/>
              <a:gd name="connsiteY29" fmla="*/ 1230741 h 6858000"/>
              <a:gd name="connsiteX30" fmla="*/ 1400810 w 1983504"/>
              <a:gd name="connsiteY30" fmla="*/ 1365909 h 6858000"/>
              <a:gd name="connsiteX31" fmla="*/ 1748012 w 1983504"/>
              <a:gd name="connsiteY31" fmla="*/ 1540204 h 6858000"/>
              <a:gd name="connsiteX32" fmla="*/ 1778203 w 1983504"/>
              <a:gd name="connsiteY32" fmla="*/ 1597117 h 6858000"/>
              <a:gd name="connsiteX33" fmla="*/ 1735936 w 1983504"/>
              <a:gd name="connsiteY33" fmla="*/ 1636245 h 6858000"/>
              <a:gd name="connsiteX34" fmla="*/ 1624228 w 1983504"/>
              <a:gd name="connsiteY34" fmla="*/ 1657587 h 6858000"/>
              <a:gd name="connsiteX35" fmla="*/ 1781223 w 1983504"/>
              <a:gd name="connsiteY35" fmla="*/ 1849668 h 6858000"/>
              <a:gd name="connsiteX36" fmla="*/ 1838587 w 1983504"/>
              <a:gd name="connsiteY36" fmla="*/ 1903025 h 6858000"/>
              <a:gd name="connsiteX37" fmla="*/ 1938218 w 1983504"/>
              <a:gd name="connsiteY37" fmla="*/ 1984836 h 6858000"/>
              <a:gd name="connsiteX38" fmla="*/ 1938218 w 1983504"/>
              <a:gd name="connsiteY38" fmla="*/ 2013292 h 6858000"/>
              <a:gd name="connsiteX39" fmla="*/ 1805376 w 1983504"/>
              <a:gd name="connsiteY39" fmla="*/ 2102219 h 6858000"/>
              <a:gd name="connsiteX40" fmla="*/ 1563844 w 1983504"/>
              <a:gd name="connsiteY40" fmla="*/ 2077320 h 6858000"/>
              <a:gd name="connsiteX41" fmla="*/ 1920104 w 1983504"/>
              <a:gd name="connsiteY41" fmla="*/ 2208931 h 6858000"/>
              <a:gd name="connsiteX42" fmla="*/ 766792 w 1983504"/>
              <a:gd name="connsiteY42" fmla="*/ 1892353 h 6858000"/>
              <a:gd name="connsiteX43" fmla="*/ 839252 w 1983504"/>
              <a:gd name="connsiteY43" fmla="*/ 1974165 h 6858000"/>
              <a:gd name="connsiteX44" fmla="*/ 1243816 w 1983504"/>
              <a:gd name="connsiteY44" fmla="*/ 2191146 h 6858000"/>
              <a:gd name="connsiteX45" fmla="*/ 1358543 w 1983504"/>
              <a:gd name="connsiteY45" fmla="*/ 2326314 h 6858000"/>
              <a:gd name="connsiteX46" fmla="*/ 1479310 w 1983504"/>
              <a:gd name="connsiteY46" fmla="*/ 2401012 h 6858000"/>
              <a:gd name="connsiteX47" fmla="*/ 1648381 w 1983504"/>
              <a:gd name="connsiteY47" fmla="*/ 2401012 h 6858000"/>
              <a:gd name="connsiteX48" fmla="*/ 1769146 w 1983504"/>
              <a:gd name="connsiteY48" fmla="*/ 2518395 h 6858000"/>
              <a:gd name="connsiteX49" fmla="*/ 1645361 w 1983504"/>
              <a:gd name="connsiteY49" fmla="*/ 2543294 h 6858000"/>
              <a:gd name="connsiteX50" fmla="*/ 1500444 w 1983504"/>
              <a:gd name="connsiteY50" fmla="*/ 2525509 h 6858000"/>
              <a:gd name="connsiteX51" fmla="*/ 1337410 w 1983504"/>
              <a:gd name="connsiteY51" fmla="*/ 2564636 h 6858000"/>
              <a:gd name="connsiteX52" fmla="*/ 1186452 w 1983504"/>
              <a:gd name="connsiteY52" fmla="*/ 2532623 h 6858000"/>
              <a:gd name="connsiteX53" fmla="*/ 1005304 w 1983504"/>
              <a:gd name="connsiteY53" fmla="*/ 2553965 h 6858000"/>
              <a:gd name="connsiteX54" fmla="*/ 947940 w 1983504"/>
              <a:gd name="connsiteY54" fmla="*/ 2692689 h 6858000"/>
              <a:gd name="connsiteX55" fmla="*/ 929826 w 1983504"/>
              <a:gd name="connsiteY55" fmla="*/ 2703362 h 6858000"/>
              <a:gd name="connsiteX56" fmla="*/ 594701 w 1983504"/>
              <a:gd name="connsiteY56" fmla="*/ 2923898 h 6858000"/>
              <a:gd name="connsiteX57" fmla="*/ 501108 w 1983504"/>
              <a:gd name="connsiteY57" fmla="*/ 2941684 h 6858000"/>
              <a:gd name="connsiteX58" fmla="*/ 1053610 w 1983504"/>
              <a:gd name="connsiteY58" fmla="*/ 3329402 h 6858000"/>
              <a:gd name="connsiteX59" fmla="*/ 682256 w 1983504"/>
              <a:gd name="connsiteY59" fmla="*/ 3229805 h 6858000"/>
              <a:gd name="connsiteX60" fmla="*/ 630932 w 1983504"/>
              <a:gd name="connsiteY60" fmla="*/ 3393429 h 6858000"/>
              <a:gd name="connsiteX61" fmla="*/ 806041 w 1983504"/>
              <a:gd name="connsiteY61" fmla="*/ 3539269 h 6858000"/>
              <a:gd name="connsiteX62" fmla="*/ 869444 w 1983504"/>
              <a:gd name="connsiteY62" fmla="*/ 3827390 h 6858000"/>
              <a:gd name="connsiteX63" fmla="*/ 839252 w 1983504"/>
              <a:gd name="connsiteY63" fmla="*/ 4090612 h 6858000"/>
              <a:gd name="connsiteX64" fmla="*/ 763774 w 1983504"/>
              <a:gd name="connsiteY64" fmla="*/ 4172424 h 6858000"/>
              <a:gd name="connsiteX65" fmla="*/ 655085 w 1983504"/>
              <a:gd name="connsiteY65" fmla="*/ 4321821 h 6858000"/>
              <a:gd name="connsiteX66" fmla="*/ 588662 w 1983504"/>
              <a:gd name="connsiteY66" fmla="*/ 4414305 h 6858000"/>
              <a:gd name="connsiteX67" fmla="*/ 356189 w 1983504"/>
              <a:gd name="connsiteY67" fmla="*/ 4378734 h 6858000"/>
              <a:gd name="connsiteX68" fmla="*/ 667160 w 1983504"/>
              <a:gd name="connsiteY68" fmla="*/ 4613499 h 6858000"/>
              <a:gd name="connsiteX69" fmla="*/ 416573 w 1983504"/>
              <a:gd name="connsiteY69" fmla="*/ 4585042 h 6858000"/>
              <a:gd name="connsiteX70" fmla="*/ 335056 w 1983504"/>
              <a:gd name="connsiteY70" fmla="*/ 4602828 h 6858000"/>
              <a:gd name="connsiteX71" fmla="*/ 380342 w 1983504"/>
              <a:gd name="connsiteY71" fmla="*/ 4677526 h 6858000"/>
              <a:gd name="connsiteX72" fmla="*/ 564510 w 1983504"/>
              <a:gd name="connsiteY72" fmla="*/ 4805580 h 6858000"/>
              <a:gd name="connsiteX73" fmla="*/ 944922 w 1983504"/>
              <a:gd name="connsiteY73" fmla="*/ 5154171 h 6858000"/>
              <a:gd name="connsiteX74" fmla="*/ 576586 w 1983504"/>
              <a:gd name="connsiteY74" fmla="*/ 4994104 h 6858000"/>
              <a:gd name="connsiteX75" fmla="*/ 963036 w 1983504"/>
              <a:gd name="connsiteY75" fmla="*/ 5353367 h 6858000"/>
              <a:gd name="connsiteX76" fmla="*/ 1047572 w 1983504"/>
              <a:gd name="connsiteY76" fmla="*/ 5474306 h 6858000"/>
              <a:gd name="connsiteX77" fmla="*/ 1222682 w 1983504"/>
              <a:gd name="connsiteY77" fmla="*/ 5769542 h 6858000"/>
              <a:gd name="connsiteX78" fmla="*/ 1213626 w 1983504"/>
              <a:gd name="connsiteY78" fmla="*/ 5801555 h 6858000"/>
              <a:gd name="connsiteX79" fmla="*/ 1014361 w 1983504"/>
              <a:gd name="connsiteY79" fmla="*/ 5755314 h 6858000"/>
              <a:gd name="connsiteX80" fmla="*/ 1274008 w 1983504"/>
              <a:gd name="connsiteY80" fmla="*/ 6004307 h 6858000"/>
              <a:gd name="connsiteX81" fmla="*/ 1542711 w 1983504"/>
              <a:gd name="connsiteY81" fmla="*/ 6196388 h 6858000"/>
              <a:gd name="connsiteX82" fmla="*/ 1352504 w 1983504"/>
              <a:gd name="connsiteY82" fmla="*/ 6167932 h 6858000"/>
              <a:gd name="connsiteX83" fmla="*/ 1089840 w 1983504"/>
              <a:gd name="connsiteY83" fmla="*/ 6057663 h 6858000"/>
              <a:gd name="connsiteX84" fmla="*/ 999266 w 1983504"/>
              <a:gd name="connsiteY84" fmla="*/ 6100347 h 6858000"/>
              <a:gd name="connsiteX85" fmla="*/ 1246836 w 1983504"/>
              <a:gd name="connsiteY85" fmla="*/ 6281757 h 6858000"/>
              <a:gd name="connsiteX86" fmla="*/ 1388735 w 1983504"/>
              <a:gd name="connsiteY86" fmla="*/ 6367127 h 6858000"/>
              <a:gd name="connsiteX87" fmla="*/ 1446099 w 1983504"/>
              <a:gd name="connsiteY87" fmla="*/ 6431153 h 6858000"/>
              <a:gd name="connsiteX88" fmla="*/ 1609132 w 1983504"/>
              <a:gd name="connsiteY88" fmla="*/ 6658805 h 6858000"/>
              <a:gd name="connsiteX89" fmla="*/ 1983504 w 1983504"/>
              <a:gd name="connsiteY89" fmla="*/ 6858000 h 6858000"/>
              <a:gd name="connsiteX90" fmla="*/ 0 w 1983504"/>
              <a:gd name="connsiteY9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983504" h="6858000">
                <a:moveTo>
                  <a:pt x="0" y="0"/>
                </a:moveTo>
                <a:lnTo>
                  <a:pt x="1376658" y="0"/>
                </a:lnTo>
                <a:cubicBezTo>
                  <a:pt x="1482328" y="35571"/>
                  <a:pt x="1584980" y="78255"/>
                  <a:pt x="1690650" y="110269"/>
                </a:cubicBezTo>
                <a:cubicBezTo>
                  <a:pt x="1675553" y="145839"/>
                  <a:pt x="1660458" y="138725"/>
                  <a:pt x="1645361" y="135168"/>
                </a:cubicBezTo>
                <a:cubicBezTo>
                  <a:pt x="1554788" y="120941"/>
                  <a:pt x="1461194" y="110269"/>
                  <a:pt x="1373640" y="71141"/>
                </a:cubicBezTo>
                <a:cubicBezTo>
                  <a:pt x="1352504" y="64027"/>
                  <a:pt x="1328352" y="64027"/>
                  <a:pt x="1319295" y="88927"/>
                </a:cubicBezTo>
                <a:cubicBezTo>
                  <a:pt x="1304199" y="124497"/>
                  <a:pt x="1325332" y="145839"/>
                  <a:pt x="1346468" y="163625"/>
                </a:cubicBezTo>
                <a:cubicBezTo>
                  <a:pt x="1382696" y="195638"/>
                  <a:pt x="1424964" y="188525"/>
                  <a:pt x="1464213" y="192082"/>
                </a:cubicBezTo>
                <a:cubicBezTo>
                  <a:pt x="1572902" y="209867"/>
                  <a:pt x="1624228" y="259665"/>
                  <a:pt x="1648381" y="373491"/>
                </a:cubicBezTo>
                <a:cubicBezTo>
                  <a:pt x="1554788" y="327250"/>
                  <a:pt x="1461194" y="384162"/>
                  <a:pt x="1370620" y="352148"/>
                </a:cubicBezTo>
                <a:cubicBezTo>
                  <a:pt x="1346468" y="345034"/>
                  <a:pt x="1310237" y="355706"/>
                  <a:pt x="1322314" y="394834"/>
                </a:cubicBezTo>
                <a:cubicBezTo>
                  <a:pt x="1334390" y="430405"/>
                  <a:pt x="1373640" y="458860"/>
                  <a:pt x="1304199" y="451747"/>
                </a:cubicBezTo>
                <a:cubicBezTo>
                  <a:pt x="1252873" y="448189"/>
                  <a:pt x="1237778" y="405504"/>
                  <a:pt x="1222682" y="359262"/>
                </a:cubicBezTo>
                <a:cubicBezTo>
                  <a:pt x="1210606" y="334364"/>
                  <a:pt x="1177395" y="320135"/>
                  <a:pt x="1153242" y="334364"/>
                </a:cubicBezTo>
                <a:cubicBezTo>
                  <a:pt x="1123051" y="348592"/>
                  <a:pt x="1132108" y="387720"/>
                  <a:pt x="1132108" y="416176"/>
                </a:cubicBezTo>
                <a:cubicBezTo>
                  <a:pt x="1129088" y="469532"/>
                  <a:pt x="1153242" y="494431"/>
                  <a:pt x="1195509" y="505101"/>
                </a:cubicBezTo>
                <a:cubicBezTo>
                  <a:pt x="1246836" y="519330"/>
                  <a:pt x="1298160" y="537116"/>
                  <a:pt x="1364582" y="558458"/>
                </a:cubicBezTo>
                <a:cubicBezTo>
                  <a:pt x="1292122" y="594028"/>
                  <a:pt x="1237778" y="586915"/>
                  <a:pt x="1183434" y="558458"/>
                </a:cubicBezTo>
                <a:cubicBezTo>
                  <a:pt x="1117012" y="526444"/>
                  <a:pt x="1029458" y="483759"/>
                  <a:pt x="975114" y="522887"/>
                </a:cubicBezTo>
                <a:cubicBezTo>
                  <a:pt x="893597" y="579800"/>
                  <a:pt x="827176" y="544229"/>
                  <a:pt x="754716" y="533558"/>
                </a:cubicBezTo>
                <a:cubicBezTo>
                  <a:pt x="603758" y="512216"/>
                  <a:pt x="697352" y="480203"/>
                  <a:pt x="546395" y="462417"/>
                </a:cubicBezTo>
                <a:cubicBezTo>
                  <a:pt x="486012" y="455303"/>
                  <a:pt x="422610" y="426847"/>
                  <a:pt x="335056" y="465975"/>
                </a:cubicBezTo>
                <a:cubicBezTo>
                  <a:pt x="730563" y="672284"/>
                  <a:pt x="917750" y="658055"/>
                  <a:pt x="1270988" y="910606"/>
                </a:cubicBezTo>
                <a:cubicBezTo>
                  <a:pt x="1255893" y="935506"/>
                  <a:pt x="1240798" y="924835"/>
                  <a:pt x="1225701" y="921277"/>
                </a:cubicBezTo>
                <a:cubicBezTo>
                  <a:pt x="1201548" y="917720"/>
                  <a:pt x="1171356" y="903491"/>
                  <a:pt x="1165318" y="949734"/>
                </a:cubicBezTo>
                <a:cubicBezTo>
                  <a:pt x="1162298" y="985305"/>
                  <a:pt x="1180415" y="1003089"/>
                  <a:pt x="1210606" y="1006647"/>
                </a:cubicBezTo>
                <a:cubicBezTo>
                  <a:pt x="1298160" y="1020875"/>
                  <a:pt x="1376658" y="1070674"/>
                  <a:pt x="1455156" y="1113358"/>
                </a:cubicBezTo>
                <a:cubicBezTo>
                  <a:pt x="1491385" y="1131144"/>
                  <a:pt x="1530634" y="1156043"/>
                  <a:pt x="1515538" y="1220069"/>
                </a:cubicBezTo>
                <a:cubicBezTo>
                  <a:pt x="1485348" y="1237855"/>
                  <a:pt x="1464213" y="1212955"/>
                  <a:pt x="1440060" y="1209399"/>
                </a:cubicBezTo>
                <a:cubicBezTo>
                  <a:pt x="1415907" y="1205842"/>
                  <a:pt x="1358543" y="1220069"/>
                  <a:pt x="1373640" y="1230741"/>
                </a:cubicBezTo>
                <a:cubicBezTo>
                  <a:pt x="1443080" y="1269868"/>
                  <a:pt x="1316276" y="1365909"/>
                  <a:pt x="1400810" y="1365909"/>
                </a:cubicBezTo>
                <a:cubicBezTo>
                  <a:pt x="1539691" y="1365909"/>
                  <a:pt x="1615170" y="1536647"/>
                  <a:pt x="1748012" y="1540204"/>
                </a:cubicBezTo>
                <a:cubicBezTo>
                  <a:pt x="1769146" y="1540204"/>
                  <a:pt x="1778203" y="1572219"/>
                  <a:pt x="1778203" y="1597117"/>
                </a:cubicBezTo>
                <a:cubicBezTo>
                  <a:pt x="1778203" y="1629132"/>
                  <a:pt x="1757070" y="1632688"/>
                  <a:pt x="1735936" y="1636245"/>
                </a:cubicBezTo>
                <a:cubicBezTo>
                  <a:pt x="1702725" y="1639802"/>
                  <a:pt x="1666496" y="1597117"/>
                  <a:pt x="1624228" y="1657587"/>
                </a:cubicBezTo>
                <a:cubicBezTo>
                  <a:pt x="1702725" y="1693158"/>
                  <a:pt x="1784242" y="1728729"/>
                  <a:pt x="1781223" y="1849668"/>
                </a:cubicBezTo>
                <a:cubicBezTo>
                  <a:pt x="1781223" y="1881683"/>
                  <a:pt x="1814434" y="1895910"/>
                  <a:pt x="1838587" y="1903025"/>
                </a:cubicBezTo>
                <a:cubicBezTo>
                  <a:pt x="1880854" y="1917252"/>
                  <a:pt x="1914065" y="1938595"/>
                  <a:pt x="1938218" y="1984836"/>
                </a:cubicBezTo>
                <a:cubicBezTo>
                  <a:pt x="1938218" y="1995507"/>
                  <a:pt x="1938218" y="2002622"/>
                  <a:pt x="1938218" y="2013292"/>
                </a:cubicBezTo>
                <a:cubicBezTo>
                  <a:pt x="1932180" y="2123562"/>
                  <a:pt x="1871798" y="2120004"/>
                  <a:pt x="1805376" y="2102219"/>
                </a:cubicBezTo>
                <a:cubicBezTo>
                  <a:pt x="1726878" y="2080877"/>
                  <a:pt x="1648381" y="2038192"/>
                  <a:pt x="1563844" y="2077320"/>
                </a:cubicBezTo>
                <a:cubicBezTo>
                  <a:pt x="1681592" y="2130676"/>
                  <a:pt x="1811414" y="2134233"/>
                  <a:pt x="1920104" y="2208931"/>
                </a:cubicBezTo>
                <a:cubicBezTo>
                  <a:pt x="1515538" y="2223159"/>
                  <a:pt x="1159280" y="1984836"/>
                  <a:pt x="766792" y="1892353"/>
                </a:cubicBezTo>
                <a:cubicBezTo>
                  <a:pt x="778869" y="1952823"/>
                  <a:pt x="812080" y="1967051"/>
                  <a:pt x="839252" y="1974165"/>
                </a:cubicBezTo>
                <a:cubicBezTo>
                  <a:pt x="984170" y="2020407"/>
                  <a:pt x="1110974" y="2112891"/>
                  <a:pt x="1243816" y="2191146"/>
                </a:cubicBezTo>
                <a:cubicBezTo>
                  <a:pt x="1298160" y="2223159"/>
                  <a:pt x="1337410" y="2258731"/>
                  <a:pt x="1358543" y="2326314"/>
                </a:cubicBezTo>
                <a:cubicBezTo>
                  <a:pt x="1376658" y="2390340"/>
                  <a:pt x="1412888" y="2418796"/>
                  <a:pt x="1479310" y="2401012"/>
                </a:cubicBezTo>
                <a:cubicBezTo>
                  <a:pt x="1533654" y="2386784"/>
                  <a:pt x="1591018" y="2393898"/>
                  <a:pt x="1648381" y="2401012"/>
                </a:cubicBezTo>
                <a:cubicBezTo>
                  <a:pt x="1711782" y="2408126"/>
                  <a:pt x="1784242" y="2479267"/>
                  <a:pt x="1769146" y="2518395"/>
                </a:cubicBezTo>
                <a:cubicBezTo>
                  <a:pt x="1738956" y="2582422"/>
                  <a:pt x="1687630" y="2550408"/>
                  <a:pt x="1645361" y="2543294"/>
                </a:cubicBezTo>
                <a:cubicBezTo>
                  <a:pt x="1594036" y="2536181"/>
                  <a:pt x="1500444" y="2518395"/>
                  <a:pt x="1500444" y="2525509"/>
                </a:cubicBezTo>
                <a:cubicBezTo>
                  <a:pt x="1467232" y="2685576"/>
                  <a:pt x="1391754" y="2564636"/>
                  <a:pt x="1337410" y="2564636"/>
                </a:cubicBezTo>
                <a:cubicBezTo>
                  <a:pt x="1286084" y="2564636"/>
                  <a:pt x="1234759" y="2546851"/>
                  <a:pt x="1186452" y="2532623"/>
                </a:cubicBezTo>
                <a:cubicBezTo>
                  <a:pt x="1123051" y="2514837"/>
                  <a:pt x="1065688" y="2546851"/>
                  <a:pt x="1005304" y="2553965"/>
                </a:cubicBezTo>
                <a:cubicBezTo>
                  <a:pt x="950960" y="2561080"/>
                  <a:pt x="981150" y="2653563"/>
                  <a:pt x="947940" y="2692689"/>
                </a:cubicBezTo>
                <a:cubicBezTo>
                  <a:pt x="941903" y="2703362"/>
                  <a:pt x="935864" y="2703362"/>
                  <a:pt x="929826" y="2703362"/>
                </a:cubicBezTo>
                <a:cubicBezTo>
                  <a:pt x="911711" y="2980812"/>
                  <a:pt x="594701" y="2913227"/>
                  <a:pt x="594701" y="2923898"/>
                </a:cubicBezTo>
                <a:cubicBezTo>
                  <a:pt x="567529" y="2941684"/>
                  <a:pt x="534318" y="2899000"/>
                  <a:pt x="501108" y="2941684"/>
                </a:cubicBezTo>
                <a:cubicBezTo>
                  <a:pt x="643007" y="3137322"/>
                  <a:pt x="860386" y="3183563"/>
                  <a:pt x="1053610" y="3329402"/>
                </a:cubicBezTo>
                <a:cubicBezTo>
                  <a:pt x="893597" y="3379202"/>
                  <a:pt x="800002" y="3208463"/>
                  <a:pt x="682256" y="3229805"/>
                </a:cubicBezTo>
                <a:cubicBezTo>
                  <a:pt x="624893" y="3283162"/>
                  <a:pt x="796984" y="3368530"/>
                  <a:pt x="630932" y="3393429"/>
                </a:cubicBezTo>
                <a:cubicBezTo>
                  <a:pt x="703390" y="3439672"/>
                  <a:pt x="754716" y="3485914"/>
                  <a:pt x="806041" y="3539269"/>
                </a:cubicBezTo>
                <a:cubicBezTo>
                  <a:pt x="893597" y="3635309"/>
                  <a:pt x="911711" y="3699337"/>
                  <a:pt x="869444" y="3827390"/>
                </a:cubicBezTo>
                <a:cubicBezTo>
                  <a:pt x="842270" y="3912759"/>
                  <a:pt x="803022" y="3991015"/>
                  <a:pt x="839252" y="4090612"/>
                </a:cubicBezTo>
                <a:cubicBezTo>
                  <a:pt x="863405" y="4158196"/>
                  <a:pt x="854347" y="4204438"/>
                  <a:pt x="763774" y="4172424"/>
                </a:cubicBezTo>
                <a:cubicBezTo>
                  <a:pt x="667160" y="4140411"/>
                  <a:pt x="630932" y="4200882"/>
                  <a:pt x="655085" y="4321821"/>
                </a:cubicBezTo>
                <a:cubicBezTo>
                  <a:pt x="670179" y="4400076"/>
                  <a:pt x="655085" y="4424975"/>
                  <a:pt x="588662" y="4414305"/>
                </a:cubicBezTo>
                <a:cubicBezTo>
                  <a:pt x="516204" y="4403633"/>
                  <a:pt x="446764" y="4353835"/>
                  <a:pt x="356189" y="4378734"/>
                </a:cubicBezTo>
                <a:cubicBezTo>
                  <a:pt x="428648" y="4521016"/>
                  <a:pt x="582626" y="4478331"/>
                  <a:pt x="667160" y="4613499"/>
                </a:cubicBezTo>
                <a:cubicBezTo>
                  <a:pt x="567529" y="4613499"/>
                  <a:pt x="489031" y="4613499"/>
                  <a:pt x="416573" y="4585042"/>
                </a:cubicBezTo>
                <a:cubicBezTo>
                  <a:pt x="386381" y="4574373"/>
                  <a:pt x="353170" y="4560144"/>
                  <a:pt x="335056" y="4602828"/>
                </a:cubicBezTo>
                <a:cubicBezTo>
                  <a:pt x="313920" y="4652628"/>
                  <a:pt x="356189" y="4670412"/>
                  <a:pt x="380342" y="4677526"/>
                </a:cubicBezTo>
                <a:cubicBezTo>
                  <a:pt x="449784" y="4702425"/>
                  <a:pt x="504126" y="4759339"/>
                  <a:pt x="564510" y="4805580"/>
                </a:cubicBezTo>
                <a:cubicBezTo>
                  <a:pt x="694332" y="4905177"/>
                  <a:pt x="836233" y="4990547"/>
                  <a:pt x="944922" y="5154171"/>
                </a:cubicBezTo>
                <a:cubicBezTo>
                  <a:pt x="809060" y="5111487"/>
                  <a:pt x="706410" y="5011889"/>
                  <a:pt x="576586" y="4994104"/>
                </a:cubicBezTo>
                <a:cubicBezTo>
                  <a:pt x="688296" y="5143500"/>
                  <a:pt x="830194" y="5243097"/>
                  <a:pt x="963036" y="5353367"/>
                </a:cubicBezTo>
                <a:cubicBezTo>
                  <a:pt x="1002286" y="5385379"/>
                  <a:pt x="1041534" y="5406721"/>
                  <a:pt x="1047572" y="5474306"/>
                </a:cubicBezTo>
                <a:cubicBezTo>
                  <a:pt x="1065688" y="5605917"/>
                  <a:pt x="1113992" y="5712629"/>
                  <a:pt x="1222682" y="5769542"/>
                </a:cubicBezTo>
                <a:cubicBezTo>
                  <a:pt x="1222682" y="5769542"/>
                  <a:pt x="1216644" y="5790884"/>
                  <a:pt x="1213626" y="5801555"/>
                </a:cubicBezTo>
                <a:cubicBezTo>
                  <a:pt x="1147203" y="5805112"/>
                  <a:pt x="1095878" y="5726858"/>
                  <a:pt x="1014361" y="5755314"/>
                </a:cubicBezTo>
                <a:cubicBezTo>
                  <a:pt x="1095878" y="5862025"/>
                  <a:pt x="1162298" y="5954508"/>
                  <a:pt x="1274008" y="6004307"/>
                </a:cubicBezTo>
                <a:cubicBezTo>
                  <a:pt x="1364582" y="6043434"/>
                  <a:pt x="1476290" y="6068335"/>
                  <a:pt x="1542711" y="6196388"/>
                </a:cubicBezTo>
                <a:cubicBezTo>
                  <a:pt x="1467232" y="6221287"/>
                  <a:pt x="1409868" y="6189274"/>
                  <a:pt x="1352504" y="6167932"/>
                </a:cubicBezTo>
                <a:cubicBezTo>
                  <a:pt x="1264950" y="6132361"/>
                  <a:pt x="1177395" y="6093234"/>
                  <a:pt x="1089840" y="6057663"/>
                </a:cubicBezTo>
                <a:cubicBezTo>
                  <a:pt x="1056628" y="6043434"/>
                  <a:pt x="1020400" y="6036320"/>
                  <a:pt x="999266" y="6100347"/>
                </a:cubicBezTo>
                <a:cubicBezTo>
                  <a:pt x="1110974" y="6114575"/>
                  <a:pt x="1177395" y="6199945"/>
                  <a:pt x="1246836" y="6281757"/>
                </a:cubicBezTo>
                <a:cubicBezTo>
                  <a:pt x="1286084" y="6327999"/>
                  <a:pt x="1319295" y="6388469"/>
                  <a:pt x="1388735" y="6367127"/>
                </a:cubicBezTo>
                <a:cubicBezTo>
                  <a:pt x="1424964" y="6356456"/>
                  <a:pt x="1449118" y="6388469"/>
                  <a:pt x="1446099" y="6431153"/>
                </a:cubicBezTo>
                <a:cubicBezTo>
                  <a:pt x="1431002" y="6580550"/>
                  <a:pt x="1518558" y="6630349"/>
                  <a:pt x="1609132" y="6658805"/>
                </a:cubicBezTo>
                <a:cubicBezTo>
                  <a:pt x="1741974" y="6701489"/>
                  <a:pt x="1859720" y="6786859"/>
                  <a:pt x="1983504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6903A03E-F58E-7965-C9DD-DA9C8E2704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90302665"/>
              </p:ext>
            </p:extLst>
          </p:nvPr>
        </p:nvGraphicFramePr>
        <p:xfrm>
          <a:off x="100668" y="132019"/>
          <a:ext cx="11803310" cy="62246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CE7A5710-E4B7-E7E2-2542-935914DFE631}"/>
              </a:ext>
            </a:extLst>
          </p:cNvPr>
          <p:cNvSpPr txBox="1"/>
          <p:nvPr/>
        </p:nvSpPr>
        <p:spPr>
          <a:xfrm>
            <a:off x="3298616" y="6488668"/>
            <a:ext cx="6097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Contraindications: unstable spine, cervical or skeletal traction</a:t>
            </a:r>
          </a:p>
        </p:txBody>
      </p:sp>
    </p:spTree>
    <p:extLst>
      <p:ext uri="{BB962C8B-B14F-4D97-AF65-F5344CB8AC3E}">
        <p14:creationId xmlns:p14="http://schemas.microsoft.com/office/powerpoint/2010/main" val="8199269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17" name="Rectangle 8216">
            <a:extLst>
              <a:ext uri="{FF2B5EF4-FFF2-40B4-BE49-F238E27FC236}">
                <a16:creationId xmlns:a16="http://schemas.microsoft.com/office/drawing/2014/main" id="{8B3A2D1A-45FC-4F95-B150-1C13EF2F6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19" name="Freeform: Shape 8218">
            <a:extLst>
              <a:ext uri="{FF2B5EF4-FFF2-40B4-BE49-F238E27FC236}">
                <a16:creationId xmlns:a16="http://schemas.microsoft.com/office/drawing/2014/main" id="{39C3C864-C625-4883-B868-9A4C470F4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291" y="3296652"/>
            <a:ext cx="12202113" cy="3561346"/>
          </a:xfrm>
          <a:custGeom>
            <a:avLst/>
            <a:gdLst>
              <a:gd name="connsiteX0" fmla="*/ 0 w 12202113"/>
              <a:gd name="connsiteY0" fmla="*/ 3188466 h 3188466"/>
              <a:gd name="connsiteX1" fmla="*/ 10116 w 12202113"/>
              <a:gd name="connsiteY1" fmla="*/ 2657641 h 3188466"/>
              <a:gd name="connsiteX2" fmla="*/ 10116 w 12202113"/>
              <a:gd name="connsiteY2" fmla="*/ 0 h 3188466"/>
              <a:gd name="connsiteX3" fmla="*/ 12202113 w 12202113"/>
              <a:gd name="connsiteY3" fmla="*/ 0 h 3188466"/>
              <a:gd name="connsiteX4" fmla="*/ 12202113 w 12202113"/>
              <a:gd name="connsiteY4" fmla="*/ 2879832 h 3188466"/>
              <a:gd name="connsiteX5" fmla="*/ 12198167 w 12202113"/>
              <a:gd name="connsiteY5" fmla="*/ 2880360 h 3188466"/>
              <a:gd name="connsiteX6" fmla="*/ 12122128 w 12202113"/>
              <a:gd name="connsiteY6" fmla="*/ 2887194 h 3188466"/>
              <a:gd name="connsiteX7" fmla="*/ 12028868 w 12202113"/>
              <a:gd name="connsiteY7" fmla="*/ 2911786 h 3188466"/>
              <a:gd name="connsiteX8" fmla="*/ 11995238 w 12202113"/>
              <a:gd name="connsiteY8" fmla="*/ 2914090 h 3188466"/>
              <a:gd name="connsiteX9" fmla="*/ 11996460 w 12202113"/>
              <a:gd name="connsiteY9" fmla="*/ 2918442 h 3188466"/>
              <a:gd name="connsiteX10" fmla="*/ 11983968 w 12202113"/>
              <a:gd name="connsiteY10" fmla="*/ 2918762 h 3188466"/>
              <a:gd name="connsiteX11" fmla="*/ 11956084 w 12202113"/>
              <a:gd name="connsiteY11" fmla="*/ 2918868 h 3188466"/>
              <a:gd name="connsiteX12" fmla="*/ 11872586 w 12202113"/>
              <a:gd name="connsiteY12" fmla="*/ 2920076 h 3188466"/>
              <a:gd name="connsiteX13" fmla="*/ 11849804 w 12202113"/>
              <a:gd name="connsiteY13" fmla="*/ 2928420 h 3188466"/>
              <a:gd name="connsiteX14" fmla="*/ 11828254 w 12202113"/>
              <a:gd name="connsiteY14" fmla="*/ 2928551 h 3188466"/>
              <a:gd name="connsiteX15" fmla="*/ 11703277 w 12202113"/>
              <a:gd name="connsiteY15" fmla="*/ 2939735 h 3188466"/>
              <a:gd name="connsiteX16" fmla="*/ 11686094 w 12202113"/>
              <a:gd name="connsiteY16" fmla="*/ 2940570 h 3188466"/>
              <a:gd name="connsiteX17" fmla="*/ 11676788 w 12202113"/>
              <a:gd name="connsiteY17" fmla="*/ 2944321 h 3188466"/>
              <a:gd name="connsiteX18" fmla="*/ 11643464 w 12202113"/>
              <a:gd name="connsiteY18" fmla="*/ 2945066 h 3188466"/>
              <a:gd name="connsiteX19" fmla="*/ 11641922 w 12202113"/>
              <a:gd name="connsiteY19" fmla="*/ 2947200 h 3188466"/>
              <a:gd name="connsiteX20" fmla="*/ 11532386 w 12202113"/>
              <a:gd name="connsiteY20" fmla="*/ 2965529 h 3188466"/>
              <a:gd name="connsiteX21" fmla="*/ 11513619 w 12202113"/>
              <a:gd name="connsiteY21" fmla="*/ 2968556 h 3188466"/>
              <a:gd name="connsiteX22" fmla="*/ 11497404 w 12202113"/>
              <a:gd name="connsiteY22" fmla="*/ 2967639 h 3188466"/>
              <a:gd name="connsiteX23" fmla="*/ 11407630 w 12202113"/>
              <a:gd name="connsiteY23" fmla="*/ 2970255 h 3188466"/>
              <a:gd name="connsiteX24" fmla="*/ 11386276 w 12202113"/>
              <a:gd name="connsiteY24" fmla="*/ 2968648 h 3188466"/>
              <a:gd name="connsiteX25" fmla="*/ 11377296 w 12202113"/>
              <a:gd name="connsiteY25" fmla="*/ 2965257 h 3188466"/>
              <a:gd name="connsiteX26" fmla="*/ 11342536 w 12202113"/>
              <a:gd name="connsiteY26" fmla="*/ 2971666 h 3188466"/>
              <a:gd name="connsiteX27" fmla="*/ 11288902 w 12202113"/>
              <a:gd name="connsiteY27" fmla="*/ 2976058 h 3188466"/>
              <a:gd name="connsiteX28" fmla="*/ 11263411 w 12202113"/>
              <a:gd name="connsiteY28" fmla="*/ 2979228 h 3188466"/>
              <a:gd name="connsiteX29" fmla="*/ 11242843 w 12202113"/>
              <a:gd name="connsiteY29" fmla="*/ 2977303 h 3188466"/>
              <a:gd name="connsiteX30" fmla="*/ 11125798 w 12202113"/>
              <a:gd name="connsiteY30" fmla="*/ 2976816 h 3188466"/>
              <a:gd name="connsiteX31" fmla="*/ 11098884 w 12202113"/>
              <a:gd name="connsiteY31" fmla="*/ 2973758 h 3188466"/>
              <a:gd name="connsiteX32" fmla="*/ 11086128 w 12202113"/>
              <a:gd name="connsiteY32" fmla="*/ 2967663 h 3188466"/>
              <a:gd name="connsiteX33" fmla="*/ 11076132 w 12202113"/>
              <a:gd name="connsiteY33" fmla="*/ 2969836 h 3188466"/>
              <a:gd name="connsiteX34" fmla="*/ 11005337 w 12202113"/>
              <a:gd name="connsiteY34" fmla="*/ 2970053 h 3188466"/>
              <a:gd name="connsiteX35" fmla="*/ 10959154 w 12202113"/>
              <a:gd name="connsiteY35" fmla="*/ 2970750 h 3188466"/>
              <a:gd name="connsiteX36" fmla="*/ 10956347 w 12202113"/>
              <a:gd name="connsiteY36" fmla="*/ 2979118 h 3188466"/>
              <a:gd name="connsiteX37" fmla="*/ 10915223 w 12202113"/>
              <a:gd name="connsiteY37" fmla="*/ 2982099 h 3188466"/>
              <a:gd name="connsiteX38" fmla="*/ 10871398 w 12202113"/>
              <a:gd name="connsiteY38" fmla="*/ 2976728 h 3188466"/>
              <a:gd name="connsiteX39" fmla="*/ 10819743 w 12202113"/>
              <a:gd name="connsiteY39" fmla="*/ 2977481 h 3188466"/>
              <a:gd name="connsiteX40" fmla="*/ 10788834 w 12202113"/>
              <a:gd name="connsiteY40" fmla="*/ 2977840 h 3188466"/>
              <a:gd name="connsiteX41" fmla="*/ 10707711 w 12202113"/>
              <a:gd name="connsiteY41" fmla="*/ 2985644 h 3188466"/>
              <a:gd name="connsiteX42" fmla="*/ 10576086 w 12202113"/>
              <a:gd name="connsiteY42" fmla="*/ 3015319 h 3188466"/>
              <a:gd name="connsiteX43" fmla="*/ 10534761 w 12202113"/>
              <a:gd name="connsiteY43" fmla="*/ 3019524 h 3188466"/>
              <a:gd name="connsiteX44" fmla="*/ 10527537 w 12202113"/>
              <a:gd name="connsiteY44" fmla="*/ 3017814 h 3188466"/>
              <a:gd name="connsiteX45" fmla="*/ 10321799 w 12202113"/>
              <a:gd name="connsiteY45" fmla="*/ 3035635 h 3188466"/>
              <a:gd name="connsiteX46" fmla="*/ 10284989 w 12202113"/>
              <a:gd name="connsiteY46" fmla="*/ 3036679 h 3188466"/>
              <a:gd name="connsiteX47" fmla="*/ 10257423 w 12202113"/>
              <a:gd name="connsiteY47" fmla="*/ 3036027 h 3188466"/>
              <a:gd name="connsiteX48" fmla="*/ 10191450 w 12202113"/>
              <a:gd name="connsiteY48" fmla="*/ 3041963 h 3188466"/>
              <a:gd name="connsiteX49" fmla="*/ 10083845 w 12202113"/>
              <a:gd name="connsiteY49" fmla="*/ 3054978 h 3188466"/>
              <a:gd name="connsiteX50" fmla="*/ 10060611 w 12202113"/>
              <a:gd name="connsiteY50" fmla="*/ 3057035 h 3188466"/>
              <a:gd name="connsiteX51" fmla="*/ 10039363 w 12202113"/>
              <a:gd name="connsiteY51" fmla="*/ 3055961 h 3188466"/>
              <a:gd name="connsiteX52" fmla="*/ 10033322 w 12202113"/>
              <a:gd name="connsiteY52" fmla="*/ 3053238 h 3188466"/>
              <a:gd name="connsiteX53" fmla="*/ 10020337 w 12202113"/>
              <a:gd name="connsiteY53" fmla="*/ 3053912 h 3188466"/>
              <a:gd name="connsiteX54" fmla="*/ 10016616 w 12202113"/>
              <a:gd name="connsiteY54" fmla="*/ 3053498 h 3188466"/>
              <a:gd name="connsiteX55" fmla="*/ 9995549 w 12202113"/>
              <a:gd name="connsiteY55" fmla="*/ 3051719 h 3188466"/>
              <a:gd name="connsiteX56" fmla="*/ 9957212 w 12202113"/>
              <a:gd name="connsiteY56" fmla="*/ 3062663 h 3188466"/>
              <a:gd name="connsiteX57" fmla="*/ 9904584 w 12202113"/>
              <a:gd name="connsiteY57" fmla="*/ 3063999 h 3188466"/>
              <a:gd name="connsiteX58" fmla="*/ 9713857 w 12202113"/>
              <a:gd name="connsiteY58" fmla="*/ 3087955 h 3188466"/>
              <a:gd name="connsiteX59" fmla="*/ 9678879 w 12202113"/>
              <a:gd name="connsiteY59" fmla="*/ 3079676 h 3188466"/>
              <a:gd name="connsiteX60" fmla="*/ 9598760 w 12202113"/>
              <a:gd name="connsiteY60" fmla="*/ 3085228 h 3188466"/>
              <a:gd name="connsiteX61" fmla="*/ 9488796 w 12202113"/>
              <a:gd name="connsiteY61" fmla="*/ 3115384 h 3188466"/>
              <a:gd name="connsiteX62" fmla="*/ 9341972 w 12202113"/>
              <a:gd name="connsiteY62" fmla="*/ 3126583 h 3188466"/>
              <a:gd name="connsiteX63" fmla="*/ 9333795 w 12202113"/>
              <a:gd name="connsiteY63" fmla="*/ 3132083 h 3188466"/>
              <a:gd name="connsiteX64" fmla="*/ 9321736 w 12202113"/>
              <a:gd name="connsiteY64" fmla="*/ 3135834 h 3188466"/>
              <a:gd name="connsiteX65" fmla="*/ 9319405 w 12202113"/>
              <a:gd name="connsiteY65" fmla="*/ 3135561 h 3188466"/>
              <a:gd name="connsiteX66" fmla="*/ 9302847 w 12202113"/>
              <a:gd name="connsiteY66" fmla="*/ 3137746 h 3188466"/>
              <a:gd name="connsiteX67" fmla="*/ 9300930 w 12202113"/>
              <a:gd name="connsiteY67" fmla="*/ 3139687 h 3188466"/>
              <a:gd name="connsiteX68" fmla="*/ 9290106 w 12202113"/>
              <a:gd name="connsiteY68" fmla="*/ 3141645 h 3188466"/>
              <a:gd name="connsiteX69" fmla="*/ 9270220 w 12202113"/>
              <a:gd name="connsiteY69" fmla="*/ 3146737 h 3188466"/>
              <a:gd name="connsiteX70" fmla="*/ 9265150 w 12202113"/>
              <a:gd name="connsiteY70" fmla="*/ 3146531 h 3188466"/>
              <a:gd name="connsiteX71" fmla="*/ 9233057 w 12202113"/>
              <a:gd name="connsiteY71" fmla="*/ 3152408 h 3188466"/>
              <a:gd name="connsiteX72" fmla="*/ 9231974 w 12202113"/>
              <a:gd name="connsiteY72" fmla="*/ 3151938 h 3188466"/>
              <a:gd name="connsiteX73" fmla="*/ 9220130 w 12202113"/>
              <a:gd name="connsiteY73" fmla="*/ 3151189 h 3188466"/>
              <a:gd name="connsiteX74" fmla="*/ 9198955 w 12202113"/>
              <a:gd name="connsiteY74" fmla="*/ 3151015 h 3188466"/>
              <a:gd name="connsiteX75" fmla="*/ 9142196 w 12202113"/>
              <a:gd name="connsiteY75" fmla="*/ 3143802 h 3188466"/>
              <a:gd name="connsiteX76" fmla="*/ 9108665 w 12202113"/>
              <a:gd name="connsiteY76" fmla="*/ 3149868 h 3188466"/>
              <a:gd name="connsiteX77" fmla="*/ 9014086 w 12202113"/>
              <a:gd name="connsiteY77" fmla="*/ 3150791 h 3188466"/>
              <a:gd name="connsiteX78" fmla="*/ 8915037 w 12202113"/>
              <a:gd name="connsiteY78" fmla="*/ 3140020 h 3188466"/>
              <a:gd name="connsiteX79" fmla="*/ 8815667 w 12202113"/>
              <a:gd name="connsiteY79" fmla="*/ 3138606 h 3188466"/>
              <a:gd name="connsiteX80" fmla="*/ 8779688 w 12202113"/>
              <a:gd name="connsiteY80" fmla="*/ 3138895 h 3188466"/>
              <a:gd name="connsiteX81" fmla="*/ 8715556 w 12202113"/>
              <a:gd name="connsiteY81" fmla="*/ 3135878 h 3188466"/>
              <a:gd name="connsiteX82" fmla="*/ 8686183 w 12202113"/>
              <a:gd name="connsiteY82" fmla="*/ 3132307 h 3188466"/>
              <a:gd name="connsiteX83" fmla="*/ 8684895 w 12202113"/>
              <a:gd name="connsiteY83" fmla="*/ 3132527 h 3188466"/>
              <a:gd name="connsiteX84" fmla="*/ 8682270 w 12202113"/>
              <a:gd name="connsiteY84" fmla="*/ 3130989 h 3188466"/>
              <a:gd name="connsiteX85" fmla="*/ 8676836 w 12202113"/>
              <a:gd name="connsiteY85" fmla="*/ 3130278 h 3188466"/>
              <a:gd name="connsiteX86" fmla="*/ 8662002 w 12202113"/>
              <a:gd name="connsiteY86" fmla="*/ 3130735 h 3188466"/>
              <a:gd name="connsiteX87" fmla="*/ 8656423 w 12202113"/>
              <a:gd name="connsiteY87" fmla="*/ 3131304 h 3188466"/>
              <a:gd name="connsiteX88" fmla="*/ 8648261 w 12202113"/>
              <a:gd name="connsiteY88" fmla="*/ 3131294 h 3188466"/>
              <a:gd name="connsiteX89" fmla="*/ 8648057 w 12202113"/>
              <a:gd name="connsiteY89" fmla="*/ 3131167 h 3188466"/>
              <a:gd name="connsiteX90" fmla="*/ 8640412 w 12202113"/>
              <a:gd name="connsiteY90" fmla="*/ 3131403 h 3188466"/>
              <a:gd name="connsiteX91" fmla="*/ 8603003 w 12202113"/>
              <a:gd name="connsiteY91" fmla="*/ 3134155 h 3188466"/>
              <a:gd name="connsiteX92" fmla="*/ 8553571 w 12202113"/>
              <a:gd name="connsiteY92" fmla="*/ 3122125 h 3188466"/>
              <a:gd name="connsiteX93" fmla="*/ 8533128 w 12202113"/>
              <a:gd name="connsiteY93" fmla="*/ 3120039 h 3188466"/>
              <a:gd name="connsiteX94" fmla="*/ 8522209 w 12202113"/>
              <a:gd name="connsiteY94" fmla="*/ 3118252 h 3188466"/>
              <a:gd name="connsiteX95" fmla="*/ 8521532 w 12202113"/>
              <a:gd name="connsiteY95" fmla="*/ 3117705 h 3188466"/>
              <a:gd name="connsiteX96" fmla="*/ 8485667 w 12202113"/>
              <a:gd name="connsiteY96" fmla="*/ 3120406 h 3188466"/>
              <a:gd name="connsiteX97" fmla="*/ 8480905 w 12202113"/>
              <a:gd name="connsiteY97" fmla="*/ 3119749 h 3188466"/>
              <a:gd name="connsiteX98" fmla="*/ 8457530 w 12202113"/>
              <a:gd name="connsiteY98" fmla="*/ 3122810 h 3188466"/>
              <a:gd name="connsiteX99" fmla="*/ 8445451 w 12202113"/>
              <a:gd name="connsiteY99" fmla="*/ 3123697 h 3188466"/>
              <a:gd name="connsiteX100" fmla="*/ 8442039 w 12202113"/>
              <a:gd name="connsiteY100" fmla="*/ 3125378 h 3188466"/>
              <a:gd name="connsiteX101" fmla="*/ 8424215 w 12202113"/>
              <a:gd name="connsiteY101" fmla="*/ 3125963 h 3188466"/>
              <a:gd name="connsiteX102" fmla="*/ 8422165 w 12202113"/>
              <a:gd name="connsiteY102" fmla="*/ 3125491 h 3188466"/>
              <a:gd name="connsiteX103" fmla="*/ 8407465 w 12202113"/>
              <a:gd name="connsiteY103" fmla="*/ 3127979 h 3188466"/>
              <a:gd name="connsiteX104" fmla="*/ 8395146 w 12202113"/>
              <a:gd name="connsiteY104" fmla="*/ 3132488 h 3188466"/>
              <a:gd name="connsiteX105" fmla="*/ 8243538 w 12202113"/>
              <a:gd name="connsiteY105" fmla="*/ 3129873 h 3188466"/>
              <a:gd name="connsiteX106" fmla="*/ 8112685 w 12202113"/>
              <a:gd name="connsiteY106" fmla="*/ 3148698 h 3188466"/>
              <a:gd name="connsiteX107" fmla="*/ 8026741 w 12202113"/>
              <a:gd name="connsiteY107" fmla="*/ 3154015 h 3188466"/>
              <a:gd name="connsiteX108" fmla="*/ 8030400 w 12202113"/>
              <a:gd name="connsiteY108" fmla="*/ 3146736 h 3188466"/>
              <a:gd name="connsiteX109" fmla="*/ 8002987 w 12202113"/>
              <a:gd name="connsiteY109" fmla="*/ 3135663 h 3188466"/>
              <a:gd name="connsiteX110" fmla="*/ 7798568 w 12202113"/>
              <a:gd name="connsiteY110" fmla="*/ 3141249 h 3188466"/>
              <a:gd name="connsiteX111" fmla="*/ 7746353 w 12202113"/>
              <a:gd name="connsiteY111" fmla="*/ 3137755 h 3188466"/>
              <a:gd name="connsiteX112" fmla="*/ 7700395 w 12202113"/>
              <a:gd name="connsiteY112" fmla="*/ 3144729 h 3188466"/>
              <a:gd name="connsiteX113" fmla="*/ 7681335 w 12202113"/>
              <a:gd name="connsiteY113" fmla="*/ 3141120 h 3188466"/>
              <a:gd name="connsiteX114" fmla="*/ 7678044 w 12202113"/>
              <a:gd name="connsiteY114" fmla="*/ 3140387 h 3188466"/>
              <a:gd name="connsiteX115" fmla="*/ 7664890 w 12202113"/>
              <a:gd name="connsiteY115" fmla="*/ 3139855 h 3188466"/>
              <a:gd name="connsiteX116" fmla="*/ 7661183 w 12202113"/>
              <a:gd name="connsiteY116" fmla="*/ 3136706 h 3188466"/>
              <a:gd name="connsiteX117" fmla="*/ 7641383 w 12202113"/>
              <a:gd name="connsiteY117" fmla="*/ 3133755 h 3188466"/>
              <a:gd name="connsiteX118" fmla="*/ 7617169 w 12202113"/>
              <a:gd name="connsiteY118" fmla="*/ 3133614 h 3188466"/>
              <a:gd name="connsiteX119" fmla="*/ 7531143 w 12202113"/>
              <a:gd name="connsiteY119" fmla="*/ 3132781 h 3188466"/>
              <a:gd name="connsiteX120" fmla="*/ 7517113 w 12202113"/>
              <a:gd name="connsiteY120" fmla="*/ 3134483 h 3188466"/>
              <a:gd name="connsiteX121" fmla="*/ 7471320 w 12202113"/>
              <a:gd name="connsiteY121" fmla="*/ 3131645 h 3188466"/>
              <a:gd name="connsiteX122" fmla="*/ 7430512 w 12202113"/>
              <a:gd name="connsiteY122" fmla="*/ 3131007 h 3188466"/>
              <a:gd name="connsiteX123" fmla="*/ 7404071 w 12202113"/>
              <a:gd name="connsiteY123" fmla="*/ 3132361 h 3188466"/>
              <a:gd name="connsiteX124" fmla="*/ 7397140 w 12202113"/>
              <a:gd name="connsiteY124" fmla="*/ 3131239 h 3188466"/>
              <a:gd name="connsiteX125" fmla="*/ 7370514 w 12202113"/>
              <a:gd name="connsiteY125" fmla="*/ 3130516 h 3188466"/>
              <a:gd name="connsiteX126" fmla="*/ 7356953 w 12202113"/>
              <a:gd name="connsiteY126" fmla="*/ 3132179 h 3188466"/>
              <a:gd name="connsiteX127" fmla="*/ 7343567 w 12202113"/>
              <a:gd name="connsiteY127" fmla="*/ 3128350 h 3188466"/>
              <a:gd name="connsiteX128" fmla="*/ 7340295 w 12202113"/>
              <a:gd name="connsiteY128" fmla="*/ 3125545 h 3188466"/>
              <a:gd name="connsiteX129" fmla="*/ 7321348 w 12202113"/>
              <a:gd name="connsiteY129" fmla="*/ 3126804 h 3188466"/>
              <a:gd name="connsiteX130" fmla="*/ 7305815 w 12202113"/>
              <a:gd name="connsiteY130" fmla="*/ 3124063 h 3188466"/>
              <a:gd name="connsiteX131" fmla="*/ 7292274 w 12202113"/>
              <a:gd name="connsiteY131" fmla="*/ 3125855 h 3188466"/>
              <a:gd name="connsiteX132" fmla="*/ 7286654 w 12202113"/>
              <a:gd name="connsiteY132" fmla="*/ 3125451 h 3188466"/>
              <a:gd name="connsiteX133" fmla="*/ 7272685 w 12202113"/>
              <a:gd name="connsiteY133" fmla="*/ 3124094 h 3188466"/>
              <a:gd name="connsiteX134" fmla="*/ 7248584 w 12202113"/>
              <a:gd name="connsiteY134" fmla="*/ 3121080 h 3188466"/>
              <a:gd name="connsiteX135" fmla="*/ 7241065 w 12202113"/>
              <a:gd name="connsiteY135" fmla="*/ 3120661 h 3188466"/>
              <a:gd name="connsiteX136" fmla="*/ 7224696 w 12202113"/>
              <a:gd name="connsiteY136" fmla="*/ 3116051 h 3188466"/>
              <a:gd name="connsiteX137" fmla="*/ 7193009 w 12202113"/>
              <a:gd name="connsiteY137" fmla="*/ 3112108 h 3188466"/>
              <a:gd name="connsiteX138" fmla="*/ 7137220 w 12202113"/>
              <a:gd name="connsiteY138" fmla="*/ 3098354 h 3188466"/>
              <a:gd name="connsiteX139" fmla="*/ 7104427 w 12202113"/>
              <a:gd name="connsiteY139" fmla="*/ 3091790 h 3188466"/>
              <a:gd name="connsiteX140" fmla="*/ 7082240 w 12202113"/>
              <a:gd name="connsiteY140" fmla="*/ 3085740 h 3188466"/>
              <a:gd name="connsiteX141" fmla="*/ 7016754 w 12202113"/>
              <a:gd name="connsiteY141" fmla="*/ 3077196 h 3188466"/>
              <a:gd name="connsiteX142" fmla="*/ 6904436 w 12202113"/>
              <a:gd name="connsiteY142" fmla="*/ 3065900 h 3188466"/>
              <a:gd name="connsiteX143" fmla="*/ 6881434 w 12202113"/>
              <a:gd name="connsiteY143" fmla="*/ 3062865 h 3188466"/>
              <a:gd name="connsiteX144" fmla="*/ 6865273 w 12202113"/>
              <a:gd name="connsiteY144" fmla="*/ 3057749 h 3188466"/>
              <a:gd name="connsiteX145" fmla="*/ 6864671 w 12202113"/>
              <a:gd name="connsiteY145" fmla="*/ 3054378 h 3188466"/>
              <a:gd name="connsiteX146" fmla="*/ 6852599 w 12202113"/>
              <a:gd name="connsiteY146" fmla="*/ 3052306 h 3188466"/>
              <a:gd name="connsiteX147" fmla="*/ 6850143 w 12202113"/>
              <a:gd name="connsiteY147" fmla="*/ 3051232 h 3188466"/>
              <a:gd name="connsiteX148" fmla="*/ 6835301 w 12202113"/>
              <a:gd name="connsiteY148" fmla="*/ 3045593 h 3188466"/>
              <a:gd name="connsiteX149" fmla="*/ 6784871 w 12202113"/>
              <a:gd name="connsiteY149" fmla="*/ 3046562 h 3188466"/>
              <a:gd name="connsiteX150" fmla="*/ 6738245 w 12202113"/>
              <a:gd name="connsiteY150" fmla="*/ 3037055 h 3188466"/>
              <a:gd name="connsiteX151" fmla="*/ 6537703 w 12202113"/>
              <a:gd name="connsiteY151" fmla="*/ 3017736 h 3188466"/>
              <a:gd name="connsiteX152" fmla="*/ 6521858 w 12202113"/>
              <a:gd name="connsiteY152" fmla="*/ 3004158 h 3188466"/>
              <a:gd name="connsiteX153" fmla="*/ 6445069 w 12202113"/>
              <a:gd name="connsiteY153" fmla="*/ 2992470 h 3188466"/>
              <a:gd name="connsiteX154" fmla="*/ 6302447 w 12202113"/>
              <a:gd name="connsiteY154" fmla="*/ 2994274 h 3188466"/>
              <a:gd name="connsiteX155" fmla="*/ 6160029 w 12202113"/>
              <a:gd name="connsiteY155" fmla="*/ 2973666 h 3188466"/>
              <a:gd name="connsiteX156" fmla="*/ 6144046 w 12202113"/>
              <a:gd name="connsiteY156" fmla="*/ 2976380 h 3188466"/>
              <a:gd name="connsiteX157" fmla="*/ 6127670 w 12202113"/>
              <a:gd name="connsiteY157" fmla="*/ 2976929 h 3188466"/>
              <a:gd name="connsiteX158" fmla="*/ 6126155 w 12202113"/>
              <a:gd name="connsiteY158" fmla="*/ 2976245 h 3188466"/>
              <a:gd name="connsiteX159" fmla="*/ 6108575 w 12202113"/>
              <a:gd name="connsiteY159" fmla="*/ 2974651 h 3188466"/>
              <a:gd name="connsiteX160" fmla="*/ 6103746 w 12202113"/>
              <a:gd name="connsiteY160" fmla="*/ 2975803 h 3188466"/>
              <a:gd name="connsiteX161" fmla="*/ 6091377 w 12202113"/>
              <a:gd name="connsiteY161" fmla="*/ 2975180 h 3188466"/>
              <a:gd name="connsiteX162" fmla="*/ 6066183 w 12202113"/>
              <a:gd name="connsiteY162" fmla="*/ 2975222 h 3188466"/>
              <a:gd name="connsiteX163" fmla="*/ 6063287 w 12202113"/>
              <a:gd name="connsiteY163" fmla="*/ 2974353 h 3188466"/>
              <a:gd name="connsiteX164" fmla="*/ 6054813 w 12202113"/>
              <a:gd name="connsiteY164" fmla="*/ 2974911 h 3188466"/>
              <a:gd name="connsiteX165" fmla="*/ 6050809 w 12202113"/>
              <a:gd name="connsiteY165" fmla="*/ 2973985 h 3188466"/>
              <a:gd name="connsiteX166" fmla="*/ 6013979 w 12202113"/>
              <a:gd name="connsiteY166" fmla="*/ 2974553 h 3188466"/>
              <a:gd name="connsiteX167" fmla="*/ 6013800 w 12202113"/>
              <a:gd name="connsiteY167" fmla="*/ 2973973 h 3188466"/>
              <a:gd name="connsiteX168" fmla="*/ 6004866 w 12202113"/>
              <a:gd name="connsiteY168" fmla="*/ 2971570 h 3188466"/>
              <a:gd name="connsiteX169" fmla="*/ 5987036 w 12202113"/>
              <a:gd name="connsiteY169" fmla="*/ 2968315 h 3188466"/>
              <a:gd name="connsiteX170" fmla="*/ 5950027 w 12202113"/>
              <a:gd name="connsiteY170" fmla="*/ 2953546 h 3188466"/>
              <a:gd name="connsiteX171" fmla="*/ 5911668 w 12202113"/>
              <a:gd name="connsiteY171" fmla="*/ 2954074 h 3188466"/>
              <a:gd name="connsiteX172" fmla="*/ 5904110 w 12202113"/>
              <a:gd name="connsiteY172" fmla="*/ 2953861 h 3188466"/>
              <a:gd name="connsiteX173" fmla="*/ 5904026 w 12202113"/>
              <a:gd name="connsiteY173" fmla="*/ 2953724 h 3188466"/>
              <a:gd name="connsiteX174" fmla="*/ 5896189 w 12202113"/>
              <a:gd name="connsiteY174" fmla="*/ 2953236 h 3188466"/>
              <a:gd name="connsiteX175" fmla="*/ 5890331 w 12202113"/>
              <a:gd name="connsiteY175" fmla="*/ 2953471 h 3188466"/>
              <a:gd name="connsiteX176" fmla="*/ 5875672 w 12202113"/>
              <a:gd name="connsiteY176" fmla="*/ 2953056 h 3188466"/>
              <a:gd name="connsiteX177" fmla="*/ 5871070 w 12202113"/>
              <a:gd name="connsiteY177" fmla="*/ 2952035 h 3188466"/>
              <a:gd name="connsiteX178" fmla="*/ 5869888 w 12202113"/>
              <a:gd name="connsiteY178" fmla="*/ 2950364 h 3188466"/>
              <a:gd name="connsiteX179" fmla="*/ 5868461 w 12202113"/>
              <a:gd name="connsiteY179" fmla="*/ 2950506 h 3188466"/>
              <a:gd name="connsiteX180" fmla="*/ 5843343 w 12202113"/>
              <a:gd name="connsiteY180" fmla="*/ 2945262 h 3188466"/>
              <a:gd name="connsiteX181" fmla="*/ 5784331 w 12202113"/>
              <a:gd name="connsiteY181" fmla="*/ 2938531 h 3188466"/>
              <a:gd name="connsiteX182" fmla="*/ 5749498 w 12202113"/>
              <a:gd name="connsiteY182" fmla="*/ 2936713 h 3188466"/>
              <a:gd name="connsiteX183" fmla="*/ 5655214 w 12202113"/>
              <a:gd name="connsiteY183" fmla="*/ 2929503 h 3188466"/>
              <a:gd name="connsiteX184" fmla="*/ 5561446 w 12202113"/>
              <a:gd name="connsiteY184" fmla="*/ 2920575 h 3188466"/>
              <a:gd name="connsiteX185" fmla="*/ 5519456 w 12202113"/>
              <a:gd name="connsiteY185" fmla="*/ 2906631 h 3188466"/>
              <a:gd name="connsiteX186" fmla="*/ 5514099 w 12202113"/>
              <a:gd name="connsiteY186" fmla="*/ 2906097 h 3188466"/>
              <a:gd name="connsiteX187" fmla="*/ 5499273 w 12202113"/>
              <a:gd name="connsiteY187" fmla="*/ 2907057 h 3188466"/>
              <a:gd name="connsiteX188" fmla="*/ 5493664 w 12202113"/>
              <a:gd name="connsiteY188" fmla="*/ 2907817 h 3188466"/>
              <a:gd name="connsiteX189" fmla="*/ 5485530 w 12202113"/>
              <a:gd name="connsiteY189" fmla="*/ 2908080 h 3188466"/>
              <a:gd name="connsiteX190" fmla="*/ 5485337 w 12202113"/>
              <a:gd name="connsiteY190" fmla="*/ 2907959 h 3188466"/>
              <a:gd name="connsiteX191" fmla="*/ 5477696 w 12202113"/>
              <a:gd name="connsiteY191" fmla="*/ 2908455 h 3188466"/>
              <a:gd name="connsiteX192" fmla="*/ 5440170 w 12202113"/>
              <a:gd name="connsiteY192" fmla="*/ 2912482 h 3188466"/>
              <a:gd name="connsiteX193" fmla="*/ 5391911 w 12202113"/>
              <a:gd name="connsiteY193" fmla="*/ 2902040 h 3188466"/>
              <a:gd name="connsiteX194" fmla="*/ 5371708 w 12202113"/>
              <a:gd name="connsiteY194" fmla="*/ 2900629 h 3188466"/>
              <a:gd name="connsiteX195" fmla="*/ 5360976 w 12202113"/>
              <a:gd name="connsiteY195" fmla="*/ 2899197 h 3188466"/>
              <a:gd name="connsiteX196" fmla="*/ 5360345 w 12202113"/>
              <a:gd name="connsiteY196" fmla="*/ 2898671 h 3188466"/>
              <a:gd name="connsiteX197" fmla="*/ 5324367 w 12202113"/>
              <a:gd name="connsiteY197" fmla="*/ 2902593 h 3188466"/>
              <a:gd name="connsiteX198" fmla="*/ 5319673 w 12202113"/>
              <a:gd name="connsiteY198" fmla="*/ 2902094 h 3188466"/>
              <a:gd name="connsiteX199" fmla="*/ 5296114 w 12202113"/>
              <a:gd name="connsiteY199" fmla="*/ 2905958 h 3188466"/>
              <a:gd name="connsiteX200" fmla="*/ 5283999 w 12202113"/>
              <a:gd name="connsiteY200" fmla="*/ 2907258 h 3188466"/>
              <a:gd name="connsiteX201" fmla="*/ 5280460 w 12202113"/>
              <a:gd name="connsiteY201" fmla="*/ 2909063 h 3188466"/>
              <a:gd name="connsiteX202" fmla="*/ 5262637 w 12202113"/>
              <a:gd name="connsiteY202" fmla="*/ 2910250 h 3188466"/>
              <a:gd name="connsiteX203" fmla="*/ 5260635 w 12202113"/>
              <a:gd name="connsiteY203" fmla="*/ 2909845 h 3188466"/>
              <a:gd name="connsiteX204" fmla="*/ 5245770 w 12202113"/>
              <a:gd name="connsiteY204" fmla="*/ 2912842 h 3188466"/>
              <a:gd name="connsiteX205" fmla="*/ 5233108 w 12202113"/>
              <a:gd name="connsiteY205" fmla="*/ 2917794 h 3188466"/>
              <a:gd name="connsiteX206" fmla="*/ 5082201 w 12202113"/>
              <a:gd name="connsiteY206" fmla="*/ 2920260 h 3188466"/>
              <a:gd name="connsiteX207" fmla="*/ 4939211 w 12202113"/>
              <a:gd name="connsiteY207" fmla="*/ 2931760 h 3188466"/>
              <a:gd name="connsiteX208" fmla="*/ 4794309 w 12202113"/>
              <a:gd name="connsiteY208" fmla="*/ 2937227 h 3188466"/>
              <a:gd name="connsiteX209" fmla="*/ 4637676 w 12202113"/>
              <a:gd name="connsiteY209" fmla="*/ 2946666 h 3188466"/>
              <a:gd name="connsiteX210" fmla="*/ 4585922 w 12202113"/>
              <a:gd name="connsiteY210" fmla="*/ 2944906 h 3188466"/>
              <a:gd name="connsiteX211" fmla="*/ 4539516 w 12202113"/>
              <a:gd name="connsiteY211" fmla="*/ 2953466 h 3188466"/>
              <a:gd name="connsiteX212" fmla="*/ 4520819 w 12202113"/>
              <a:gd name="connsiteY212" fmla="*/ 2950477 h 3188466"/>
              <a:gd name="connsiteX213" fmla="*/ 4517604 w 12202113"/>
              <a:gd name="connsiteY213" fmla="*/ 2949852 h 3188466"/>
              <a:gd name="connsiteX214" fmla="*/ 4504537 w 12202113"/>
              <a:gd name="connsiteY214" fmla="*/ 2949759 h 3188466"/>
              <a:gd name="connsiteX215" fmla="*/ 4501104 w 12202113"/>
              <a:gd name="connsiteY215" fmla="*/ 2946715 h 3188466"/>
              <a:gd name="connsiteX216" fmla="*/ 4342695 w 12202113"/>
              <a:gd name="connsiteY216" fmla="*/ 2951638 h 3188466"/>
              <a:gd name="connsiteX217" fmla="*/ 4274096 w 12202113"/>
              <a:gd name="connsiteY217" fmla="*/ 2953640 h 3188466"/>
              <a:gd name="connsiteX218" fmla="*/ 4248170 w 12202113"/>
              <a:gd name="connsiteY218" fmla="*/ 2951384 h 3188466"/>
              <a:gd name="connsiteX219" fmla="*/ 4147924 w 12202113"/>
              <a:gd name="connsiteY219" fmla="*/ 2945945 h 3188466"/>
              <a:gd name="connsiteX220" fmla="*/ 4061825 w 12202113"/>
              <a:gd name="connsiteY220" fmla="*/ 2944206 h 3188466"/>
              <a:gd name="connsiteX221" fmla="*/ 3998557 w 12202113"/>
              <a:gd name="connsiteY221" fmla="*/ 2955821 h 3188466"/>
              <a:gd name="connsiteX222" fmla="*/ 3993107 w 12202113"/>
              <a:gd name="connsiteY222" fmla="*/ 2953708 h 3188466"/>
              <a:gd name="connsiteX223" fmla="*/ 3949713 w 12202113"/>
              <a:gd name="connsiteY223" fmla="*/ 2955441 h 3188466"/>
              <a:gd name="connsiteX224" fmla="*/ 3797284 w 12202113"/>
              <a:gd name="connsiteY224" fmla="*/ 2977037 h 3188466"/>
              <a:gd name="connsiteX225" fmla="*/ 3712498 w 12202113"/>
              <a:gd name="connsiteY225" fmla="*/ 2979996 h 3188466"/>
              <a:gd name="connsiteX226" fmla="*/ 3682471 w 12202113"/>
              <a:gd name="connsiteY226" fmla="*/ 2978543 h 3188466"/>
              <a:gd name="connsiteX227" fmla="*/ 3632163 w 12202113"/>
              <a:gd name="connsiteY227" fmla="*/ 2976264 h 3188466"/>
              <a:gd name="connsiteX228" fmla="*/ 3594728 w 12202113"/>
              <a:gd name="connsiteY228" fmla="*/ 2968398 h 3188466"/>
              <a:gd name="connsiteX229" fmla="*/ 3552594 w 12202113"/>
              <a:gd name="connsiteY229" fmla="*/ 2968934 h 3188466"/>
              <a:gd name="connsiteX230" fmla="*/ 3542589 w 12202113"/>
              <a:gd name="connsiteY230" fmla="*/ 2977031 h 3188466"/>
              <a:gd name="connsiteX231" fmla="*/ 3497591 w 12202113"/>
              <a:gd name="connsiteY231" fmla="*/ 2975018 h 3188466"/>
              <a:gd name="connsiteX232" fmla="*/ 3429352 w 12202113"/>
              <a:gd name="connsiteY232" fmla="*/ 2971090 h 3188466"/>
              <a:gd name="connsiteX233" fmla="*/ 3389938 w 12202113"/>
              <a:gd name="connsiteY233" fmla="*/ 2970884 h 3188466"/>
              <a:gd name="connsiteX234" fmla="*/ 3282344 w 12202113"/>
              <a:gd name="connsiteY234" fmla="*/ 2968084 h 3188466"/>
              <a:gd name="connsiteX235" fmla="*/ 3174624 w 12202113"/>
              <a:gd name="connsiteY235" fmla="*/ 2963576 h 3188466"/>
              <a:gd name="connsiteX236" fmla="*/ 3111077 w 12202113"/>
              <a:gd name="connsiteY236" fmla="*/ 2951285 h 3188466"/>
              <a:gd name="connsiteX237" fmla="*/ 3022501 w 12202113"/>
              <a:gd name="connsiteY237" fmla="*/ 2948619 h 3188466"/>
              <a:gd name="connsiteX238" fmla="*/ 3007714 w 12202113"/>
              <a:gd name="connsiteY238" fmla="*/ 2946762 h 3188466"/>
              <a:gd name="connsiteX239" fmla="*/ 2903098 w 12202113"/>
              <a:gd name="connsiteY239" fmla="*/ 2940576 h 3188466"/>
              <a:gd name="connsiteX240" fmla="*/ 2781591 w 12202113"/>
              <a:gd name="connsiteY240" fmla="*/ 2946394 h 3188466"/>
              <a:gd name="connsiteX241" fmla="*/ 2627942 w 12202113"/>
              <a:gd name="connsiteY241" fmla="*/ 2919996 h 3188466"/>
              <a:gd name="connsiteX242" fmla="*/ 2354959 w 12202113"/>
              <a:gd name="connsiteY242" fmla="*/ 2882080 h 3188466"/>
              <a:gd name="connsiteX243" fmla="*/ 2063184 w 12202113"/>
              <a:gd name="connsiteY243" fmla="*/ 2879109 h 3188466"/>
              <a:gd name="connsiteX244" fmla="*/ 1986946 w 12202113"/>
              <a:gd name="connsiteY244" fmla="*/ 2887619 h 3188466"/>
              <a:gd name="connsiteX245" fmla="*/ 1763479 w 12202113"/>
              <a:gd name="connsiteY245" fmla="*/ 2909077 h 3188466"/>
              <a:gd name="connsiteX246" fmla="*/ 1537980 w 12202113"/>
              <a:gd name="connsiteY246" fmla="*/ 2960398 h 3188466"/>
              <a:gd name="connsiteX247" fmla="*/ 1395229 w 12202113"/>
              <a:gd name="connsiteY247" fmla="*/ 2975625 h 3188466"/>
              <a:gd name="connsiteX248" fmla="*/ 1327834 w 12202113"/>
              <a:gd name="connsiteY248" fmla="*/ 2989485 h 3188466"/>
              <a:gd name="connsiteX249" fmla="*/ 1280757 w 12202113"/>
              <a:gd name="connsiteY249" fmla="*/ 2992959 h 3188466"/>
              <a:gd name="connsiteX250" fmla="*/ 1252582 w 12202113"/>
              <a:gd name="connsiteY250" fmla="*/ 2995877 h 3188466"/>
              <a:gd name="connsiteX251" fmla="*/ 1204670 w 12202113"/>
              <a:gd name="connsiteY251" fmla="*/ 3014826 h 3188466"/>
              <a:gd name="connsiteX252" fmla="*/ 1020457 w 12202113"/>
              <a:gd name="connsiteY252" fmla="*/ 3031603 h 3188466"/>
              <a:gd name="connsiteX253" fmla="*/ 843248 w 12202113"/>
              <a:gd name="connsiteY253" fmla="*/ 3026954 h 3188466"/>
              <a:gd name="connsiteX254" fmla="*/ 583517 w 12202113"/>
              <a:gd name="connsiteY254" fmla="*/ 3089095 h 3188466"/>
              <a:gd name="connsiteX255" fmla="*/ 556836 w 12202113"/>
              <a:gd name="connsiteY255" fmla="*/ 3094374 h 3188466"/>
              <a:gd name="connsiteX256" fmla="*/ 412089 w 12202113"/>
              <a:gd name="connsiteY256" fmla="*/ 3121334 h 3188466"/>
              <a:gd name="connsiteX257" fmla="*/ 83929 w 12202113"/>
              <a:gd name="connsiteY257" fmla="*/ 3150566 h 3188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</a:cxnLst>
            <a:rect l="l" t="t" r="r" b="b"/>
            <a:pathLst>
              <a:path w="12202113" h="3188466">
                <a:moveTo>
                  <a:pt x="0" y="3188466"/>
                </a:moveTo>
                <a:lnTo>
                  <a:pt x="10116" y="2657641"/>
                </a:lnTo>
                <a:lnTo>
                  <a:pt x="10116" y="0"/>
                </a:lnTo>
                <a:lnTo>
                  <a:pt x="12202113" y="0"/>
                </a:lnTo>
                <a:lnTo>
                  <a:pt x="12202113" y="2879832"/>
                </a:lnTo>
                <a:lnTo>
                  <a:pt x="12198167" y="2880360"/>
                </a:lnTo>
                <a:cubicBezTo>
                  <a:pt x="12163116" y="2884349"/>
                  <a:pt x="12143771" y="2884544"/>
                  <a:pt x="12122128" y="2887194"/>
                </a:cubicBezTo>
                <a:cubicBezTo>
                  <a:pt x="12087086" y="2893347"/>
                  <a:pt x="12050015" y="2907304"/>
                  <a:pt x="12028868" y="2911786"/>
                </a:cubicBezTo>
                <a:lnTo>
                  <a:pt x="11995238" y="2914090"/>
                </a:lnTo>
                <a:lnTo>
                  <a:pt x="11996460" y="2918442"/>
                </a:lnTo>
                <a:lnTo>
                  <a:pt x="11983968" y="2918762"/>
                </a:lnTo>
                <a:lnTo>
                  <a:pt x="11956084" y="2918868"/>
                </a:lnTo>
                <a:cubicBezTo>
                  <a:pt x="11938684" y="2919526"/>
                  <a:pt x="11890300" y="2918483"/>
                  <a:pt x="11872586" y="2920076"/>
                </a:cubicBezTo>
                <a:cubicBezTo>
                  <a:pt x="11867476" y="2924717"/>
                  <a:pt x="11859589" y="2927247"/>
                  <a:pt x="11849804" y="2928420"/>
                </a:cubicBezTo>
                <a:lnTo>
                  <a:pt x="11828254" y="2928551"/>
                </a:lnTo>
                <a:lnTo>
                  <a:pt x="11703277" y="2939735"/>
                </a:lnTo>
                <a:lnTo>
                  <a:pt x="11686094" y="2940570"/>
                </a:lnTo>
                <a:lnTo>
                  <a:pt x="11676788" y="2944321"/>
                </a:lnTo>
                <a:cubicBezTo>
                  <a:pt x="11669684" y="2945069"/>
                  <a:pt x="11649276" y="2944585"/>
                  <a:pt x="11643464" y="2945066"/>
                </a:cubicBezTo>
                <a:lnTo>
                  <a:pt x="11641922" y="2947200"/>
                </a:lnTo>
                <a:cubicBezTo>
                  <a:pt x="11623408" y="2950611"/>
                  <a:pt x="11553770" y="2961969"/>
                  <a:pt x="11532386" y="2965529"/>
                </a:cubicBezTo>
                <a:cubicBezTo>
                  <a:pt x="11528114" y="2962248"/>
                  <a:pt x="11518548" y="2967430"/>
                  <a:pt x="11513619" y="2968556"/>
                </a:cubicBezTo>
                <a:cubicBezTo>
                  <a:pt x="11512856" y="2966346"/>
                  <a:pt x="11500924" y="2965672"/>
                  <a:pt x="11497404" y="2967639"/>
                </a:cubicBezTo>
                <a:cubicBezTo>
                  <a:pt x="11413522" y="2978420"/>
                  <a:pt x="11455510" y="2956141"/>
                  <a:pt x="11407630" y="2970255"/>
                </a:cubicBezTo>
                <a:cubicBezTo>
                  <a:pt x="11399160" y="2971190"/>
                  <a:pt x="11392296" y="2970299"/>
                  <a:pt x="11386276" y="2968648"/>
                </a:cubicBezTo>
                <a:lnTo>
                  <a:pt x="11377296" y="2965257"/>
                </a:lnTo>
                <a:lnTo>
                  <a:pt x="11342536" y="2971666"/>
                </a:lnTo>
                <a:cubicBezTo>
                  <a:pt x="11325414" y="2973900"/>
                  <a:pt x="11307393" y="2975381"/>
                  <a:pt x="11288902" y="2976058"/>
                </a:cubicBezTo>
                <a:cubicBezTo>
                  <a:pt x="11284753" y="2971542"/>
                  <a:pt x="11270239" y="2977957"/>
                  <a:pt x="11263411" y="2979228"/>
                </a:cubicBezTo>
                <a:cubicBezTo>
                  <a:pt x="11263340" y="2976278"/>
                  <a:pt x="11248212" y="2974865"/>
                  <a:pt x="11242843" y="2977303"/>
                </a:cubicBezTo>
                <a:cubicBezTo>
                  <a:pt x="11130019" y="2987845"/>
                  <a:pt x="11193504" y="2960297"/>
                  <a:pt x="11125798" y="2976816"/>
                </a:cubicBezTo>
                <a:cubicBezTo>
                  <a:pt x="11114472" y="2977677"/>
                  <a:pt x="11105974" y="2976199"/>
                  <a:pt x="11098884" y="2973758"/>
                </a:cubicBezTo>
                <a:lnTo>
                  <a:pt x="11086128" y="2967663"/>
                </a:lnTo>
                <a:lnTo>
                  <a:pt x="11076132" y="2969836"/>
                </a:lnTo>
                <a:cubicBezTo>
                  <a:pt x="11038408" y="2970007"/>
                  <a:pt x="11027285" y="2963760"/>
                  <a:pt x="11005337" y="2970053"/>
                </a:cubicBezTo>
                <a:cubicBezTo>
                  <a:pt x="10972902" y="2956973"/>
                  <a:pt x="10983824" y="2968749"/>
                  <a:pt x="10959154" y="2970750"/>
                </a:cubicBezTo>
                <a:cubicBezTo>
                  <a:pt x="10939692" y="2973358"/>
                  <a:pt x="10975422" y="2978377"/>
                  <a:pt x="10956347" y="2979118"/>
                </a:cubicBezTo>
                <a:cubicBezTo>
                  <a:pt x="10935712" y="2975741"/>
                  <a:pt x="10936682" y="2986229"/>
                  <a:pt x="10915223" y="2982099"/>
                </a:cubicBezTo>
                <a:cubicBezTo>
                  <a:pt x="10920436" y="2974198"/>
                  <a:pt x="10872877" y="2983630"/>
                  <a:pt x="10871398" y="2976728"/>
                </a:cubicBezTo>
                <a:cubicBezTo>
                  <a:pt x="10853171" y="2986599"/>
                  <a:pt x="10844013" y="2974439"/>
                  <a:pt x="10819743" y="2977481"/>
                </a:cubicBezTo>
                <a:cubicBezTo>
                  <a:pt x="10808314" y="2981215"/>
                  <a:pt x="10800068" y="2981856"/>
                  <a:pt x="10788834" y="2977840"/>
                </a:cubicBezTo>
                <a:cubicBezTo>
                  <a:pt x="10736185" y="2996020"/>
                  <a:pt x="10756982" y="2978653"/>
                  <a:pt x="10707711" y="2985644"/>
                </a:cubicBezTo>
                <a:cubicBezTo>
                  <a:pt x="10665262" y="2992997"/>
                  <a:pt x="10617142" y="2997767"/>
                  <a:pt x="10576086" y="3015319"/>
                </a:cubicBezTo>
                <a:cubicBezTo>
                  <a:pt x="10568550" y="3020292"/>
                  <a:pt x="10550046" y="3022174"/>
                  <a:pt x="10534761" y="3019524"/>
                </a:cubicBezTo>
                <a:cubicBezTo>
                  <a:pt x="10532134" y="3019067"/>
                  <a:pt x="10529698" y="3018490"/>
                  <a:pt x="10527537" y="3017814"/>
                </a:cubicBezTo>
                <a:cubicBezTo>
                  <a:pt x="10492044" y="3020498"/>
                  <a:pt x="10362224" y="3032491"/>
                  <a:pt x="10321799" y="3035635"/>
                </a:cubicBezTo>
                <a:cubicBezTo>
                  <a:pt x="10318526" y="3029246"/>
                  <a:pt x="10298084" y="3040774"/>
                  <a:pt x="10284989" y="3036679"/>
                </a:cubicBezTo>
                <a:cubicBezTo>
                  <a:pt x="10275610" y="3033085"/>
                  <a:pt x="10267220" y="3035744"/>
                  <a:pt x="10257423" y="3036027"/>
                </a:cubicBezTo>
                <a:cubicBezTo>
                  <a:pt x="10244517" y="3033202"/>
                  <a:pt x="10202424" y="3038304"/>
                  <a:pt x="10191450" y="3041963"/>
                </a:cubicBezTo>
                <a:cubicBezTo>
                  <a:pt x="10165225" y="3054679"/>
                  <a:pt x="10105634" y="3045236"/>
                  <a:pt x="10083845" y="3054978"/>
                </a:cubicBezTo>
                <a:cubicBezTo>
                  <a:pt x="10075939" y="3056408"/>
                  <a:pt x="10068203" y="3056986"/>
                  <a:pt x="10060611" y="3057035"/>
                </a:cubicBezTo>
                <a:lnTo>
                  <a:pt x="10039363" y="3055961"/>
                </a:lnTo>
                <a:lnTo>
                  <a:pt x="10033322" y="3053238"/>
                </a:lnTo>
                <a:lnTo>
                  <a:pt x="10020337" y="3053912"/>
                </a:lnTo>
                <a:lnTo>
                  <a:pt x="10016616" y="3053498"/>
                </a:lnTo>
                <a:cubicBezTo>
                  <a:pt x="10009508" y="3052695"/>
                  <a:pt x="10002492" y="3051995"/>
                  <a:pt x="9995549" y="3051719"/>
                </a:cubicBezTo>
                <a:cubicBezTo>
                  <a:pt x="10004680" y="3065377"/>
                  <a:pt x="9937988" y="3051618"/>
                  <a:pt x="9957212" y="3062663"/>
                </a:cubicBezTo>
                <a:cubicBezTo>
                  <a:pt x="9920646" y="3063519"/>
                  <a:pt x="9948538" y="3073806"/>
                  <a:pt x="9904584" y="3063999"/>
                </a:cubicBezTo>
                <a:cubicBezTo>
                  <a:pt x="9847813" y="3075166"/>
                  <a:pt x="9758323" y="3071010"/>
                  <a:pt x="9713857" y="3087955"/>
                </a:cubicBezTo>
                <a:cubicBezTo>
                  <a:pt x="9719380" y="3081485"/>
                  <a:pt x="9695453" y="3076466"/>
                  <a:pt x="9678879" y="3079676"/>
                </a:cubicBezTo>
                <a:cubicBezTo>
                  <a:pt x="9698255" y="3054291"/>
                  <a:pt x="9613348" y="3102551"/>
                  <a:pt x="9598760" y="3085228"/>
                </a:cubicBezTo>
                <a:cubicBezTo>
                  <a:pt x="9598041" y="3101310"/>
                  <a:pt x="9523758" y="3128579"/>
                  <a:pt x="9488796" y="3115384"/>
                </a:cubicBezTo>
                <a:cubicBezTo>
                  <a:pt x="9435532" y="3118605"/>
                  <a:pt x="9397815" y="3131898"/>
                  <a:pt x="9341972" y="3126583"/>
                </a:cubicBezTo>
                <a:cubicBezTo>
                  <a:pt x="9340239" y="3128735"/>
                  <a:pt x="9337399" y="3130536"/>
                  <a:pt x="9333795" y="3132083"/>
                </a:cubicBezTo>
                <a:lnTo>
                  <a:pt x="9321736" y="3135834"/>
                </a:lnTo>
                <a:lnTo>
                  <a:pt x="9319405" y="3135561"/>
                </a:lnTo>
                <a:cubicBezTo>
                  <a:pt x="9310247" y="3135512"/>
                  <a:pt x="9305558" y="3136419"/>
                  <a:pt x="9302847" y="3137746"/>
                </a:cubicBezTo>
                <a:lnTo>
                  <a:pt x="9300930" y="3139687"/>
                </a:lnTo>
                <a:lnTo>
                  <a:pt x="9290106" y="3141645"/>
                </a:lnTo>
                <a:lnTo>
                  <a:pt x="9270220" y="3146737"/>
                </a:lnTo>
                <a:lnTo>
                  <a:pt x="9265150" y="3146531"/>
                </a:lnTo>
                <a:lnTo>
                  <a:pt x="9233057" y="3152408"/>
                </a:lnTo>
                <a:lnTo>
                  <a:pt x="9231974" y="3151938"/>
                </a:lnTo>
                <a:cubicBezTo>
                  <a:pt x="9228816" y="3151020"/>
                  <a:pt x="9225099" y="3150595"/>
                  <a:pt x="9220130" y="3151189"/>
                </a:cubicBezTo>
                <a:cubicBezTo>
                  <a:pt x="9218372" y="3142213"/>
                  <a:pt x="9213458" y="3148467"/>
                  <a:pt x="9198955" y="3151015"/>
                </a:cubicBezTo>
                <a:cubicBezTo>
                  <a:pt x="9192986" y="3137641"/>
                  <a:pt x="9157451" y="3149750"/>
                  <a:pt x="9142196" y="3143802"/>
                </a:cubicBezTo>
                <a:cubicBezTo>
                  <a:pt x="9131673" y="3145976"/>
                  <a:pt x="9120437" y="3148030"/>
                  <a:pt x="9108665" y="3149868"/>
                </a:cubicBezTo>
                <a:lnTo>
                  <a:pt x="9014086" y="3150791"/>
                </a:lnTo>
                <a:lnTo>
                  <a:pt x="8915037" y="3140020"/>
                </a:lnTo>
                <a:cubicBezTo>
                  <a:pt x="8878400" y="3139785"/>
                  <a:pt x="8846675" y="3135786"/>
                  <a:pt x="8815667" y="3138606"/>
                </a:cubicBezTo>
                <a:cubicBezTo>
                  <a:pt x="8803071" y="3135495"/>
                  <a:pt x="8791199" y="3134238"/>
                  <a:pt x="8779688" y="3138895"/>
                </a:cubicBezTo>
                <a:cubicBezTo>
                  <a:pt x="8745498" y="3137342"/>
                  <a:pt x="8737221" y="3130691"/>
                  <a:pt x="8715556" y="3135878"/>
                </a:cubicBezTo>
                <a:cubicBezTo>
                  <a:pt x="8696347" y="3125121"/>
                  <a:pt x="8695210" y="3129227"/>
                  <a:pt x="8686183" y="3132307"/>
                </a:cubicBezTo>
                <a:lnTo>
                  <a:pt x="8684895" y="3132527"/>
                </a:lnTo>
                <a:lnTo>
                  <a:pt x="8682270" y="3130989"/>
                </a:lnTo>
                <a:lnTo>
                  <a:pt x="8676836" y="3130278"/>
                </a:lnTo>
                <a:lnTo>
                  <a:pt x="8662002" y="3130735"/>
                </a:lnTo>
                <a:lnTo>
                  <a:pt x="8656423" y="3131304"/>
                </a:lnTo>
                <a:cubicBezTo>
                  <a:pt x="8652581" y="3131550"/>
                  <a:pt x="8650028" y="3131521"/>
                  <a:pt x="8648261" y="3131294"/>
                </a:cubicBezTo>
                <a:lnTo>
                  <a:pt x="8648057" y="3131167"/>
                </a:lnTo>
                <a:lnTo>
                  <a:pt x="8640412" y="3131403"/>
                </a:lnTo>
                <a:cubicBezTo>
                  <a:pt x="8627510" y="3132092"/>
                  <a:pt x="8614954" y="3133035"/>
                  <a:pt x="8603003" y="3134155"/>
                </a:cubicBezTo>
                <a:cubicBezTo>
                  <a:pt x="8592897" y="3127095"/>
                  <a:pt x="8548738" y="3135435"/>
                  <a:pt x="8553571" y="3122125"/>
                </a:cubicBezTo>
                <a:cubicBezTo>
                  <a:pt x="8537450" y="3123243"/>
                  <a:pt x="8527699" y="3128769"/>
                  <a:pt x="8533128" y="3120039"/>
                </a:cubicBezTo>
                <a:cubicBezTo>
                  <a:pt x="8527821" y="3120156"/>
                  <a:pt x="8524551" y="3119414"/>
                  <a:pt x="8522209" y="3118252"/>
                </a:cubicBezTo>
                <a:lnTo>
                  <a:pt x="8521532" y="3117705"/>
                </a:lnTo>
                <a:lnTo>
                  <a:pt x="8485667" y="3120406"/>
                </a:lnTo>
                <a:lnTo>
                  <a:pt x="8480905" y="3119749"/>
                </a:lnTo>
                <a:lnTo>
                  <a:pt x="8457530" y="3122810"/>
                </a:lnTo>
                <a:lnTo>
                  <a:pt x="8445451" y="3123697"/>
                </a:lnTo>
                <a:lnTo>
                  <a:pt x="8442039" y="3125378"/>
                </a:lnTo>
                <a:cubicBezTo>
                  <a:pt x="8438355" y="3126399"/>
                  <a:pt x="8433075" y="3126839"/>
                  <a:pt x="8424215" y="3125963"/>
                </a:cubicBezTo>
                <a:lnTo>
                  <a:pt x="8422165" y="3125491"/>
                </a:lnTo>
                <a:lnTo>
                  <a:pt x="8407465" y="3127979"/>
                </a:lnTo>
                <a:cubicBezTo>
                  <a:pt x="8402731" y="3129129"/>
                  <a:pt x="8398540" y="3130592"/>
                  <a:pt x="8395146" y="3132488"/>
                </a:cubicBezTo>
                <a:cubicBezTo>
                  <a:pt x="8345093" y="3122354"/>
                  <a:pt x="8297866" y="3131626"/>
                  <a:pt x="8243538" y="3129873"/>
                </a:cubicBezTo>
                <a:cubicBezTo>
                  <a:pt x="8220052" y="3114107"/>
                  <a:pt x="8126172" y="3133411"/>
                  <a:pt x="8112685" y="3148698"/>
                </a:cubicBezTo>
                <a:cubicBezTo>
                  <a:pt x="8112380" y="3135302"/>
                  <a:pt x="8044302" y="3153542"/>
                  <a:pt x="8026741" y="3154015"/>
                </a:cubicBezTo>
                <a:cubicBezTo>
                  <a:pt x="8020887" y="3154173"/>
                  <a:pt x="8020646" y="3152357"/>
                  <a:pt x="8030400" y="3146736"/>
                </a:cubicBezTo>
                <a:cubicBezTo>
                  <a:pt x="8011739" y="3148301"/>
                  <a:pt x="7992477" y="3141339"/>
                  <a:pt x="8002987" y="3135663"/>
                </a:cubicBezTo>
                <a:cubicBezTo>
                  <a:pt x="7946297" y="3147811"/>
                  <a:pt x="7862627" y="3135732"/>
                  <a:pt x="7798568" y="3141249"/>
                </a:cubicBezTo>
                <a:cubicBezTo>
                  <a:pt x="7763645" y="3127901"/>
                  <a:pt x="7782577" y="3140251"/>
                  <a:pt x="7746353" y="3137755"/>
                </a:cubicBezTo>
                <a:cubicBezTo>
                  <a:pt x="7756261" y="3150042"/>
                  <a:pt x="7702377" y="3130861"/>
                  <a:pt x="7700395" y="3144729"/>
                </a:cubicBezTo>
                <a:cubicBezTo>
                  <a:pt x="7693866" y="3143835"/>
                  <a:pt x="7687603" y="3142532"/>
                  <a:pt x="7681335" y="3141120"/>
                </a:cubicBezTo>
                <a:lnTo>
                  <a:pt x="7678044" y="3140387"/>
                </a:lnTo>
                <a:lnTo>
                  <a:pt x="7664890" y="3139855"/>
                </a:lnTo>
                <a:lnTo>
                  <a:pt x="7661183" y="3136706"/>
                </a:lnTo>
                <a:lnTo>
                  <a:pt x="7641383" y="3133755"/>
                </a:lnTo>
                <a:cubicBezTo>
                  <a:pt x="7633967" y="3133115"/>
                  <a:pt x="7625987" y="3132967"/>
                  <a:pt x="7617169" y="3133614"/>
                </a:cubicBezTo>
                <a:cubicBezTo>
                  <a:pt x="7595475" y="3139109"/>
                  <a:pt x="7561695" y="3132374"/>
                  <a:pt x="7531143" y="3132781"/>
                </a:cubicBezTo>
                <a:lnTo>
                  <a:pt x="7517113" y="3134483"/>
                </a:lnTo>
                <a:lnTo>
                  <a:pt x="7471320" y="3131645"/>
                </a:lnTo>
                <a:cubicBezTo>
                  <a:pt x="7458285" y="3131095"/>
                  <a:pt x="7444756" y="3130805"/>
                  <a:pt x="7430512" y="3131007"/>
                </a:cubicBezTo>
                <a:lnTo>
                  <a:pt x="7404071" y="3132361"/>
                </a:lnTo>
                <a:lnTo>
                  <a:pt x="7397140" y="3131239"/>
                </a:lnTo>
                <a:cubicBezTo>
                  <a:pt x="7385068" y="3131364"/>
                  <a:pt x="7369091" y="3135313"/>
                  <a:pt x="7370514" y="3130516"/>
                </a:cubicBezTo>
                <a:lnTo>
                  <a:pt x="7356953" y="3132179"/>
                </a:lnTo>
                <a:lnTo>
                  <a:pt x="7343567" y="3128350"/>
                </a:lnTo>
                <a:cubicBezTo>
                  <a:pt x="7342101" y="3127461"/>
                  <a:pt x="7340998" y="3126514"/>
                  <a:pt x="7340295" y="3125545"/>
                </a:cubicBezTo>
                <a:lnTo>
                  <a:pt x="7321348" y="3126804"/>
                </a:lnTo>
                <a:lnTo>
                  <a:pt x="7305815" y="3124063"/>
                </a:lnTo>
                <a:lnTo>
                  <a:pt x="7292274" y="3125855"/>
                </a:lnTo>
                <a:lnTo>
                  <a:pt x="7286654" y="3125451"/>
                </a:lnTo>
                <a:lnTo>
                  <a:pt x="7272685" y="3124094"/>
                </a:lnTo>
                <a:cubicBezTo>
                  <a:pt x="7265523" y="3123143"/>
                  <a:pt x="7257508" y="3121997"/>
                  <a:pt x="7248584" y="3121080"/>
                </a:cubicBezTo>
                <a:lnTo>
                  <a:pt x="7241065" y="3120661"/>
                </a:lnTo>
                <a:lnTo>
                  <a:pt x="7224696" y="3116051"/>
                </a:lnTo>
                <a:cubicBezTo>
                  <a:pt x="7212786" y="3112566"/>
                  <a:pt x="7203412" y="3110217"/>
                  <a:pt x="7193009" y="3112108"/>
                </a:cubicBezTo>
                <a:cubicBezTo>
                  <a:pt x="7175276" y="3107606"/>
                  <a:pt x="7162888" y="3094987"/>
                  <a:pt x="7137220" y="3098354"/>
                </a:cubicBezTo>
                <a:cubicBezTo>
                  <a:pt x="7145010" y="3092637"/>
                  <a:pt x="7108715" y="3097662"/>
                  <a:pt x="7104427" y="3091790"/>
                </a:cubicBezTo>
                <a:cubicBezTo>
                  <a:pt x="7102447" y="3087061"/>
                  <a:pt x="7090976" y="3087484"/>
                  <a:pt x="7082240" y="3085740"/>
                </a:cubicBezTo>
                <a:cubicBezTo>
                  <a:pt x="7076014" y="3080911"/>
                  <a:pt x="7032058" y="3076501"/>
                  <a:pt x="7016754" y="3077196"/>
                </a:cubicBezTo>
                <a:cubicBezTo>
                  <a:pt x="6973620" y="3082001"/>
                  <a:pt x="6938923" y="3062558"/>
                  <a:pt x="6904436" y="3065900"/>
                </a:cubicBezTo>
                <a:cubicBezTo>
                  <a:pt x="6895406" y="3065445"/>
                  <a:pt x="6887919" y="3064350"/>
                  <a:pt x="6881434" y="3062865"/>
                </a:cubicBezTo>
                <a:lnTo>
                  <a:pt x="6865273" y="3057749"/>
                </a:lnTo>
                <a:cubicBezTo>
                  <a:pt x="6865072" y="3056626"/>
                  <a:pt x="6864871" y="3055502"/>
                  <a:pt x="6864671" y="3054378"/>
                </a:cubicBezTo>
                <a:lnTo>
                  <a:pt x="6852599" y="3052306"/>
                </a:lnTo>
                <a:lnTo>
                  <a:pt x="6850143" y="3051232"/>
                </a:lnTo>
                <a:cubicBezTo>
                  <a:pt x="6845470" y="3049168"/>
                  <a:pt x="6840704" y="3047206"/>
                  <a:pt x="6835301" y="3045593"/>
                </a:cubicBezTo>
                <a:cubicBezTo>
                  <a:pt x="6820447" y="3058242"/>
                  <a:pt x="6786888" y="3033956"/>
                  <a:pt x="6784871" y="3046562"/>
                </a:cubicBezTo>
                <a:cubicBezTo>
                  <a:pt x="6752593" y="3039899"/>
                  <a:pt x="6759140" y="3053646"/>
                  <a:pt x="6738245" y="3037055"/>
                </a:cubicBezTo>
                <a:cubicBezTo>
                  <a:pt x="6671880" y="3034501"/>
                  <a:pt x="6603220" y="3013245"/>
                  <a:pt x="6537703" y="3017736"/>
                </a:cubicBezTo>
                <a:cubicBezTo>
                  <a:pt x="6553051" y="3013722"/>
                  <a:pt x="6541149" y="3004943"/>
                  <a:pt x="6521858" y="3004158"/>
                </a:cubicBezTo>
                <a:cubicBezTo>
                  <a:pt x="6580141" y="2987944"/>
                  <a:pt x="6428765" y="3009117"/>
                  <a:pt x="6445069" y="2992470"/>
                </a:cubicBezTo>
                <a:cubicBezTo>
                  <a:pt x="6417897" y="3005060"/>
                  <a:pt x="6310156" y="3011743"/>
                  <a:pt x="6302447" y="2994274"/>
                </a:cubicBezTo>
                <a:cubicBezTo>
                  <a:pt x="6252173" y="2986131"/>
                  <a:pt x="6198382" y="2989085"/>
                  <a:pt x="6160029" y="2973666"/>
                </a:cubicBezTo>
                <a:cubicBezTo>
                  <a:pt x="6155014" y="2975022"/>
                  <a:pt x="6149642" y="2975878"/>
                  <a:pt x="6144046" y="2976380"/>
                </a:cubicBezTo>
                <a:lnTo>
                  <a:pt x="6127670" y="2976929"/>
                </a:lnTo>
                <a:lnTo>
                  <a:pt x="6126155" y="2976245"/>
                </a:lnTo>
                <a:cubicBezTo>
                  <a:pt x="6118509" y="2974369"/>
                  <a:pt x="6113052" y="2974144"/>
                  <a:pt x="6108575" y="2974651"/>
                </a:cubicBezTo>
                <a:lnTo>
                  <a:pt x="6103746" y="2975803"/>
                </a:lnTo>
                <a:lnTo>
                  <a:pt x="6091377" y="2975180"/>
                </a:lnTo>
                <a:lnTo>
                  <a:pt x="6066183" y="2975222"/>
                </a:lnTo>
                <a:lnTo>
                  <a:pt x="6063287" y="2974353"/>
                </a:lnTo>
                <a:lnTo>
                  <a:pt x="6054813" y="2974911"/>
                </a:lnTo>
                <a:lnTo>
                  <a:pt x="6050809" y="2973985"/>
                </a:lnTo>
                <a:lnTo>
                  <a:pt x="6013979" y="2974553"/>
                </a:lnTo>
                <a:cubicBezTo>
                  <a:pt x="6013918" y="2974361"/>
                  <a:pt x="6013860" y="2974167"/>
                  <a:pt x="6013800" y="2973973"/>
                </a:cubicBezTo>
                <a:cubicBezTo>
                  <a:pt x="6012565" y="2972689"/>
                  <a:pt x="6010070" y="2971765"/>
                  <a:pt x="6004866" y="2971570"/>
                </a:cubicBezTo>
                <a:cubicBezTo>
                  <a:pt x="6017706" y="2963268"/>
                  <a:pt x="6003515" y="2968156"/>
                  <a:pt x="5987036" y="2968315"/>
                </a:cubicBezTo>
                <a:cubicBezTo>
                  <a:pt x="6003302" y="2955458"/>
                  <a:pt x="5953573" y="2961108"/>
                  <a:pt x="5950027" y="2953546"/>
                </a:cubicBezTo>
                <a:cubicBezTo>
                  <a:pt x="5937559" y="2953953"/>
                  <a:pt x="5924668" y="2954151"/>
                  <a:pt x="5911668" y="2954074"/>
                </a:cubicBezTo>
                <a:lnTo>
                  <a:pt x="5904110" y="2953861"/>
                </a:lnTo>
                <a:cubicBezTo>
                  <a:pt x="5904082" y="2953815"/>
                  <a:pt x="5904053" y="2953769"/>
                  <a:pt x="5904026" y="2953724"/>
                </a:cubicBezTo>
                <a:cubicBezTo>
                  <a:pt x="5902528" y="2953395"/>
                  <a:pt x="5900097" y="2953219"/>
                  <a:pt x="5896189" y="2953236"/>
                </a:cubicBezTo>
                <a:lnTo>
                  <a:pt x="5890331" y="2953471"/>
                </a:lnTo>
                <a:lnTo>
                  <a:pt x="5875672" y="2953056"/>
                </a:lnTo>
                <a:lnTo>
                  <a:pt x="5871070" y="2952035"/>
                </a:lnTo>
                <a:lnTo>
                  <a:pt x="5869888" y="2950364"/>
                </a:lnTo>
                <a:lnTo>
                  <a:pt x="5868461" y="2950506"/>
                </a:lnTo>
                <a:cubicBezTo>
                  <a:pt x="5857092" y="2953019"/>
                  <a:pt x="5852416" y="2957005"/>
                  <a:pt x="5843343" y="2945262"/>
                </a:cubicBezTo>
                <a:cubicBezTo>
                  <a:pt x="5817989" y="2949116"/>
                  <a:pt x="5815840" y="2942065"/>
                  <a:pt x="5784331" y="2938531"/>
                </a:cubicBezTo>
                <a:cubicBezTo>
                  <a:pt x="5769202" y="2942455"/>
                  <a:pt x="5758885" y="2940521"/>
                  <a:pt x="5749498" y="2936713"/>
                </a:cubicBezTo>
                <a:cubicBezTo>
                  <a:pt x="5717228" y="2937683"/>
                  <a:pt x="5690227" y="2931877"/>
                  <a:pt x="5655214" y="2929503"/>
                </a:cubicBezTo>
                <a:cubicBezTo>
                  <a:pt x="5614827" y="2933899"/>
                  <a:pt x="5598877" y="2923069"/>
                  <a:pt x="5561446" y="2920575"/>
                </a:cubicBezTo>
                <a:cubicBezTo>
                  <a:pt x="5525084" y="2929276"/>
                  <a:pt x="5537471" y="2911136"/>
                  <a:pt x="5519456" y="2906631"/>
                </a:cubicBezTo>
                <a:lnTo>
                  <a:pt x="5514099" y="2906097"/>
                </a:lnTo>
                <a:lnTo>
                  <a:pt x="5499273" y="2907057"/>
                </a:lnTo>
                <a:lnTo>
                  <a:pt x="5493664" y="2907817"/>
                </a:lnTo>
                <a:cubicBezTo>
                  <a:pt x="5489815" y="2908191"/>
                  <a:pt x="5487270" y="2908250"/>
                  <a:pt x="5485530" y="2908080"/>
                </a:cubicBezTo>
                <a:lnTo>
                  <a:pt x="5485337" y="2907959"/>
                </a:lnTo>
                <a:lnTo>
                  <a:pt x="5477696" y="2908455"/>
                </a:lnTo>
                <a:cubicBezTo>
                  <a:pt x="5464775" y="2909581"/>
                  <a:pt x="5452182" y="2910951"/>
                  <a:pt x="5440170" y="2912482"/>
                </a:cubicBezTo>
                <a:cubicBezTo>
                  <a:pt x="5430698" y="2905718"/>
                  <a:pt x="5385970" y="2915593"/>
                  <a:pt x="5391911" y="2902040"/>
                </a:cubicBezTo>
                <a:cubicBezTo>
                  <a:pt x="5375744" y="2903707"/>
                  <a:pt x="5365560" y="2909594"/>
                  <a:pt x="5371708" y="2900629"/>
                </a:cubicBezTo>
                <a:cubicBezTo>
                  <a:pt x="5366408" y="2900926"/>
                  <a:pt x="5363213" y="2900288"/>
                  <a:pt x="5360976" y="2899197"/>
                </a:cubicBezTo>
                <a:lnTo>
                  <a:pt x="5360345" y="2898671"/>
                </a:lnTo>
                <a:lnTo>
                  <a:pt x="5324367" y="2902593"/>
                </a:lnTo>
                <a:lnTo>
                  <a:pt x="5319673" y="2902094"/>
                </a:lnTo>
                <a:lnTo>
                  <a:pt x="5296114" y="2905958"/>
                </a:lnTo>
                <a:lnTo>
                  <a:pt x="5283999" y="2907258"/>
                </a:lnTo>
                <a:lnTo>
                  <a:pt x="5280460" y="2909063"/>
                </a:lnTo>
                <a:cubicBezTo>
                  <a:pt x="5276699" y="2910214"/>
                  <a:pt x="5271395" y="2910834"/>
                  <a:pt x="5262637" y="2910250"/>
                </a:cubicBezTo>
                <a:lnTo>
                  <a:pt x="5260635" y="2909845"/>
                </a:lnTo>
                <a:lnTo>
                  <a:pt x="5245770" y="2912842"/>
                </a:lnTo>
                <a:cubicBezTo>
                  <a:pt x="5240955" y="2914159"/>
                  <a:pt x="5236652" y="2915770"/>
                  <a:pt x="5233108" y="2917794"/>
                </a:cubicBezTo>
                <a:cubicBezTo>
                  <a:pt x="5184071" y="2909280"/>
                  <a:pt x="5136210" y="2920197"/>
                  <a:pt x="5082201" y="2920260"/>
                </a:cubicBezTo>
                <a:lnTo>
                  <a:pt x="4939211" y="2931760"/>
                </a:lnTo>
                <a:cubicBezTo>
                  <a:pt x="4920477" y="2933960"/>
                  <a:pt x="4783353" y="2943291"/>
                  <a:pt x="4794309" y="2937227"/>
                </a:cubicBezTo>
                <a:cubicBezTo>
                  <a:pt x="4736776" y="2951353"/>
                  <a:pt x="4701995" y="2938961"/>
                  <a:pt x="4637676" y="2946666"/>
                </a:cubicBezTo>
                <a:cubicBezTo>
                  <a:pt x="4603987" y="2934412"/>
                  <a:pt x="4621816" y="2946201"/>
                  <a:pt x="4585922" y="2944906"/>
                </a:cubicBezTo>
                <a:cubicBezTo>
                  <a:pt x="4594760" y="2956935"/>
                  <a:pt x="4542663" y="2939450"/>
                  <a:pt x="4539516" y="2953466"/>
                </a:cubicBezTo>
                <a:cubicBezTo>
                  <a:pt x="4533082" y="2952789"/>
                  <a:pt x="4526953" y="2951687"/>
                  <a:pt x="4520819" y="2950477"/>
                </a:cubicBezTo>
                <a:lnTo>
                  <a:pt x="4517604" y="2949852"/>
                </a:lnTo>
                <a:lnTo>
                  <a:pt x="4504537" y="2949759"/>
                </a:lnTo>
                <a:lnTo>
                  <a:pt x="4501104" y="2946715"/>
                </a:lnTo>
                <a:lnTo>
                  <a:pt x="4342695" y="2951638"/>
                </a:lnTo>
                <a:cubicBezTo>
                  <a:pt x="4328954" y="2954609"/>
                  <a:pt x="4284038" y="2957184"/>
                  <a:pt x="4274096" y="2953640"/>
                </a:cubicBezTo>
                <a:cubicBezTo>
                  <a:pt x="4264434" y="2953346"/>
                  <a:pt x="4254047" y="2955481"/>
                  <a:pt x="4248170" y="2951384"/>
                </a:cubicBezTo>
                <a:lnTo>
                  <a:pt x="4147924" y="2945945"/>
                </a:lnTo>
                <a:cubicBezTo>
                  <a:pt x="4131656" y="2952619"/>
                  <a:pt x="4104816" y="2942907"/>
                  <a:pt x="4061825" y="2944206"/>
                </a:cubicBezTo>
                <a:cubicBezTo>
                  <a:pt x="4044045" y="2951860"/>
                  <a:pt x="4032845" y="2944993"/>
                  <a:pt x="3998557" y="2955821"/>
                </a:cubicBezTo>
                <a:cubicBezTo>
                  <a:pt x="3997072" y="2955023"/>
                  <a:pt x="3995237" y="2954313"/>
                  <a:pt x="3993107" y="2953708"/>
                </a:cubicBezTo>
                <a:cubicBezTo>
                  <a:pt x="3980729" y="2950196"/>
                  <a:pt x="3961302" y="2950972"/>
                  <a:pt x="3949713" y="2955441"/>
                </a:cubicBezTo>
                <a:cubicBezTo>
                  <a:pt x="3894925" y="2970367"/>
                  <a:pt x="3844508" y="2972262"/>
                  <a:pt x="3797284" y="2977037"/>
                </a:cubicBezTo>
                <a:cubicBezTo>
                  <a:pt x="3743822" y="2981057"/>
                  <a:pt x="3778974" y="2965129"/>
                  <a:pt x="3712498" y="2979996"/>
                </a:cubicBezTo>
                <a:cubicBezTo>
                  <a:pt x="3705202" y="2975373"/>
                  <a:pt x="3696720" y="2975524"/>
                  <a:pt x="3682471" y="2978543"/>
                </a:cubicBezTo>
                <a:cubicBezTo>
                  <a:pt x="3656488" y="2980127"/>
                  <a:pt x="3658300" y="2967587"/>
                  <a:pt x="3632163" y="2976264"/>
                </a:cubicBezTo>
                <a:cubicBezTo>
                  <a:pt x="3636766" y="2969363"/>
                  <a:pt x="3582819" y="2975892"/>
                  <a:pt x="3594728" y="2968398"/>
                </a:cubicBezTo>
                <a:cubicBezTo>
                  <a:pt x="3577705" y="2963064"/>
                  <a:pt x="3569481" y="2973476"/>
                  <a:pt x="3552594" y="2968934"/>
                </a:cubicBezTo>
                <a:cubicBezTo>
                  <a:pt x="3533613" y="2968552"/>
                  <a:pt x="3563577" y="2975594"/>
                  <a:pt x="3542589" y="2977031"/>
                </a:cubicBezTo>
                <a:cubicBezTo>
                  <a:pt x="3517131" y="2977564"/>
                  <a:pt x="3517346" y="2989828"/>
                  <a:pt x="3497591" y="2975018"/>
                </a:cubicBezTo>
                <a:lnTo>
                  <a:pt x="3429352" y="2971090"/>
                </a:lnTo>
                <a:cubicBezTo>
                  <a:pt x="3414141" y="2975624"/>
                  <a:pt x="3401904" y="2974195"/>
                  <a:pt x="3389938" y="2970884"/>
                </a:cubicBezTo>
                <a:cubicBezTo>
                  <a:pt x="3354504" y="2973297"/>
                  <a:pt x="3322178" y="2968827"/>
                  <a:pt x="3282344" y="2968084"/>
                </a:cubicBezTo>
                <a:cubicBezTo>
                  <a:pt x="3239277" y="2974224"/>
                  <a:pt x="3217192" y="2964327"/>
                  <a:pt x="3174624" y="2963576"/>
                </a:cubicBezTo>
                <a:cubicBezTo>
                  <a:pt x="3132504" y="2975210"/>
                  <a:pt x="3146911" y="2949576"/>
                  <a:pt x="3111077" y="2951285"/>
                </a:cubicBezTo>
                <a:cubicBezTo>
                  <a:pt x="3052732" y="2962418"/>
                  <a:pt x="3112543" y="2942881"/>
                  <a:pt x="3022501" y="2948619"/>
                </a:cubicBezTo>
                <a:cubicBezTo>
                  <a:pt x="3017399" y="2950352"/>
                  <a:pt x="3006521" y="2948989"/>
                  <a:pt x="3007714" y="2946762"/>
                </a:cubicBezTo>
                <a:cubicBezTo>
                  <a:pt x="2987987" y="2948105"/>
                  <a:pt x="2931270" y="2937206"/>
                  <a:pt x="2903098" y="2940576"/>
                </a:cubicBezTo>
                <a:cubicBezTo>
                  <a:pt x="2848155" y="2935894"/>
                  <a:pt x="2821430" y="2947095"/>
                  <a:pt x="2781591" y="2946394"/>
                </a:cubicBezTo>
                <a:cubicBezTo>
                  <a:pt x="2735559" y="2940279"/>
                  <a:pt x="2708563" y="2934146"/>
                  <a:pt x="2627942" y="2919996"/>
                </a:cubicBezTo>
                <a:lnTo>
                  <a:pt x="2354959" y="2882080"/>
                </a:lnTo>
                <a:cubicBezTo>
                  <a:pt x="2252426" y="2847776"/>
                  <a:pt x="2124519" y="2878188"/>
                  <a:pt x="2063184" y="2879109"/>
                </a:cubicBezTo>
                <a:cubicBezTo>
                  <a:pt x="2038620" y="2892844"/>
                  <a:pt x="2017217" y="2880735"/>
                  <a:pt x="1986946" y="2887619"/>
                </a:cubicBezTo>
                <a:cubicBezTo>
                  <a:pt x="1919067" y="2894646"/>
                  <a:pt x="1852404" y="2912737"/>
                  <a:pt x="1763479" y="2909077"/>
                </a:cubicBezTo>
                <a:cubicBezTo>
                  <a:pt x="1726097" y="2949538"/>
                  <a:pt x="1621108" y="2933327"/>
                  <a:pt x="1537980" y="2960398"/>
                </a:cubicBezTo>
                <a:cubicBezTo>
                  <a:pt x="1489205" y="2967965"/>
                  <a:pt x="1410921" y="2954082"/>
                  <a:pt x="1395229" y="2975625"/>
                </a:cubicBezTo>
                <a:cubicBezTo>
                  <a:pt x="1371975" y="2964548"/>
                  <a:pt x="1352259" y="2986116"/>
                  <a:pt x="1327834" y="2989485"/>
                </a:cubicBezTo>
                <a:cubicBezTo>
                  <a:pt x="1307734" y="2982782"/>
                  <a:pt x="1298456" y="2990289"/>
                  <a:pt x="1280757" y="2992959"/>
                </a:cubicBezTo>
                <a:cubicBezTo>
                  <a:pt x="1272383" y="2988567"/>
                  <a:pt x="1257337" y="2989790"/>
                  <a:pt x="1252582" y="2995877"/>
                </a:cubicBezTo>
                <a:cubicBezTo>
                  <a:pt x="1260705" y="3008688"/>
                  <a:pt x="1207969" y="3005420"/>
                  <a:pt x="1204670" y="3014826"/>
                </a:cubicBezTo>
                <a:cubicBezTo>
                  <a:pt x="1174431" y="3018683"/>
                  <a:pt x="1041848" y="3015513"/>
                  <a:pt x="1020457" y="3031603"/>
                </a:cubicBezTo>
                <a:cubicBezTo>
                  <a:pt x="959520" y="3042500"/>
                  <a:pt x="869308" y="3024872"/>
                  <a:pt x="843248" y="3026954"/>
                </a:cubicBezTo>
                <a:cubicBezTo>
                  <a:pt x="815646" y="3001836"/>
                  <a:pt x="694189" y="3080490"/>
                  <a:pt x="583517" y="3089095"/>
                </a:cubicBezTo>
                <a:cubicBezTo>
                  <a:pt x="568425" y="3087467"/>
                  <a:pt x="560448" y="3088013"/>
                  <a:pt x="556836" y="3094374"/>
                </a:cubicBezTo>
                <a:cubicBezTo>
                  <a:pt x="528264" y="3099747"/>
                  <a:pt x="471823" y="3109156"/>
                  <a:pt x="412089" y="3121334"/>
                </a:cubicBezTo>
                <a:cubicBezTo>
                  <a:pt x="367235" y="3131096"/>
                  <a:pt x="143790" y="3139436"/>
                  <a:pt x="83929" y="3150566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197" name="Title 2">
            <a:extLst>
              <a:ext uri="{FF2B5EF4-FFF2-40B4-BE49-F238E27FC236}">
                <a16:creationId xmlns:a16="http://schemas.microsoft.com/office/drawing/2014/main" id="{0B1D4F27-673E-8A01-BD5B-6375030152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3905833"/>
            <a:ext cx="4215063" cy="2398713"/>
          </a:xfrm>
        </p:spPr>
        <p:txBody>
          <a:bodyPr>
            <a:normAutofit/>
          </a:bodyPr>
          <a:lstStyle/>
          <a:p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Reactive surfaces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1676CE-F13C-F7AE-19E1-38791A494C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205" b="2458"/>
          <a:stretch/>
        </p:blipFill>
        <p:spPr>
          <a:xfrm>
            <a:off x="2039922" y="553454"/>
            <a:ext cx="8113325" cy="2469279"/>
          </a:xfrm>
          <a:prstGeom prst="rect">
            <a:avLst/>
          </a:prstGeom>
        </p:spPr>
      </p:pic>
      <p:sp>
        <p:nvSpPr>
          <p:cNvPr id="8212" name="Content Placeholder 2">
            <a:extLst>
              <a:ext uri="{FF2B5EF4-FFF2-40B4-BE49-F238E27FC236}">
                <a16:creationId xmlns:a16="http://schemas.microsoft.com/office/drawing/2014/main" id="{FD69B671-50D8-9C94-D35A-C2BD046D70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30779" y="3884452"/>
            <a:ext cx="5723021" cy="2398713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Powered or non powered</a:t>
            </a:r>
          </a:p>
          <a:p>
            <a:pPr marL="0" indent="0">
              <a:lnSpc>
                <a:spcPct val="90000"/>
              </a:lnSpc>
              <a:buNone/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dirty="0"/>
              <a:t>Combination of foam and air</a:t>
            </a:r>
          </a:p>
          <a:p>
            <a:pPr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dirty="0"/>
              <a:t>The support surface moves or changes its load distribution properties in response to an applied load, like the patient's body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257712A9-E77E-4829-B1B7-05749BF15A34}"/>
              </a:ext>
            </a:extLst>
          </p:cNvPr>
          <p:cNvSpPr txBox="1">
            <a:spLocks noChangeArrowheads="1"/>
          </p:cNvSpPr>
          <p:nvPr/>
        </p:nvSpPr>
        <p:spPr>
          <a:xfrm>
            <a:off x="2362200" y="1757363"/>
            <a:ext cx="6985000" cy="21336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 panose="020B0600070205080204" pitchFamily="34" charset="-128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 panose="020B0600070205080204" pitchFamily="34" charset="-128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 panose="020B0600070205080204" pitchFamily="34" charset="-128"/>
            </a:endParaRP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D00151F3-611E-259D-D21B-6DE3EB5BF4C3}"/>
              </a:ext>
            </a:extLst>
          </p:cNvPr>
          <p:cNvSpPr txBox="1">
            <a:spLocks/>
          </p:cNvSpPr>
          <p:nvPr/>
        </p:nvSpPr>
        <p:spPr bwMode="auto">
          <a:xfrm>
            <a:off x="5369237" y="1573989"/>
            <a:ext cx="4949505" cy="3710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201567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31BAD53-4E89-4F62-BBB7-26359763E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2756DA2-40EB-4C6F-B962-5822FFB54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53438" cy="6858000"/>
          </a:xfrm>
          <a:custGeom>
            <a:avLst/>
            <a:gdLst>
              <a:gd name="connsiteX0" fmla="*/ 0 w 6096000"/>
              <a:gd name="connsiteY0" fmla="*/ 0 h 6858000"/>
              <a:gd name="connsiteX1" fmla="*/ 5567517 w 6096000"/>
              <a:gd name="connsiteY1" fmla="*/ 0 h 6858000"/>
              <a:gd name="connsiteX2" fmla="*/ 5566938 w 6096000"/>
              <a:gd name="connsiteY2" fmla="*/ 1705 h 6858000"/>
              <a:gd name="connsiteX3" fmla="*/ 5551594 w 6096000"/>
              <a:gd name="connsiteY3" fmla="*/ 17287 h 6858000"/>
              <a:gd name="connsiteX4" fmla="*/ 5545641 w 6096000"/>
              <a:gd name="connsiteY4" fmla="*/ 130336 h 6858000"/>
              <a:gd name="connsiteX5" fmla="*/ 5538289 w 6096000"/>
              <a:gd name="connsiteY5" fmla="*/ 187093 h 6858000"/>
              <a:gd name="connsiteX6" fmla="*/ 5545790 w 6096000"/>
              <a:gd name="connsiteY6" fmla="*/ 265704 h 6858000"/>
              <a:gd name="connsiteX7" fmla="*/ 5542313 w 6096000"/>
              <a:gd name="connsiteY7" fmla="*/ 354566 h 6858000"/>
              <a:gd name="connsiteX8" fmla="*/ 5524126 w 6096000"/>
              <a:gd name="connsiteY8" fmla="*/ 472000 h 6858000"/>
              <a:gd name="connsiteX9" fmla="*/ 5522170 w 6096000"/>
              <a:gd name="connsiteY9" fmla="*/ 473782 h 6858000"/>
              <a:gd name="connsiteX10" fmla="*/ 5521798 w 6096000"/>
              <a:gd name="connsiteY10" fmla="*/ 491380 h 6858000"/>
              <a:gd name="connsiteX11" fmla="*/ 5536419 w 6096000"/>
              <a:gd name="connsiteY11" fmla="*/ 531675 h 6858000"/>
              <a:gd name="connsiteX12" fmla="*/ 5533435 w 6096000"/>
              <a:gd name="connsiteY12" fmla="*/ 536015 h 6858000"/>
              <a:gd name="connsiteX13" fmla="*/ 5538088 w 6096000"/>
              <a:gd name="connsiteY13" fmla="*/ 572092 h 6858000"/>
              <a:gd name="connsiteX14" fmla="*/ 5536061 w 6096000"/>
              <a:gd name="connsiteY14" fmla="*/ 572511 h 6858000"/>
              <a:gd name="connsiteX15" fmla="*/ 5528218 w 6096000"/>
              <a:gd name="connsiteY15" fmla="*/ 582332 h 6858000"/>
              <a:gd name="connsiteX16" fmla="*/ 5518011 w 6096000"/>
              <a:gd name="connsiteY16" fmla="*/ 601285 h 6858000"/>
              <a:gd name="connsiteX17" fmla="*/ 5473174 w 6096000"/>
              <a:gd name="connsiteY17" fmla="*/ 681608 h 6858000"/>
              <a:gd name="connsiteX18" fmla="*/ 5472963 w 6096000"/>
              <a:gd name="connsiteY18" fmla="*/ 689151 h 6858000"/>
              <a:gd name="connsiteX19" fmla="*/ 5472485 w 6096000"/>
              <a:gd name="connsiteY19" fmla="*/ 689289 h 6858000"/>
              <a:gd name="connsiteX20" fmla="*/ 5471326 w 6096000"/>
              <a:gd name="connsiteY20" fmla="*/ 697222 h 6858000"/>
              <a:gd name="connsiteX21" fmla="*/ 5472164 w 6096000"/>
              <a:gd name="connsiteY21" fmla="*/ 717531 h 6858000"/>
              <a:gd name="connsiteX22" fmla="*/ 5468891 w 6096000"/>
              <a:gd name="connsiteY22" fmla="*/ 722494 h 6858000"/>
              <a:gd name="connsiteX23" fmla="*/ 5463081 w 6096000"/>
              <a:gd name="connsiteY23" fmla="*/ 724368 h 6858000"/>
              <a:gd name="connsiteX24" fmla="*/ 5446981 w 6096000"/>
              <a:gd name="connsiteY24" fmla="*/ 752692 h 6858000"/>
              <a:gd name="connsiteX25" fmla="*/ 5417190 w 6096000"/>
              <a:gd name="connsiteY25" fmla="*/ 816346 h 6858000"/>
              <a:gd name="connsiteX26" fmla="*/ 5388958 w 6096000"/>
              <a:gd name="connsiteY26" fmla="*/ 889417 h 6858000"/>
              <a:gd name="connsiteX27" fmla="*/ 5307044 w 6096000"/>
              <a:gd name="connsiteY27" fmla="*/ 1063288 h 6858000"/>
              <a:gd name="connsiteX28" fmla="*/ 5303837 w 6096000"/>
              <a:gd name="connsiteY28" fmla="*/ 1157176 h 6858000"/>
              <a:gd name="connsiteX29" fmla="*/ 5286494 w 6096000"/>
              <a:gd name="connsiteY29" fmla="*/ 1210776 h 6858000"/>
              <a:gd name="connsiteX30" fmla="*/ 5282463 w 6096000"/>
              <a:gd name="connsiteY30" fmla="*/ 1301993 h 6858000"/>
              <a:gd name="connsiteX31" fmla="*/ 5252235 w 6096000"/>
              <a:gd name="connsiteY31" fmla="*/ 1360879 h 6858000"/>
              <a:gd name="connsiteX32" fmla="*/ 5244497 w 6096000"/>
              <a:gd name="connsiteY32" fmla="*/ 1404045 h 6858000"/>
              <a:gd name="connsiteX33" fmla="*/ 5223823 w 6096000"/>
              <a:gd name="connsiteY33" fmla="*/ 1429568 h 6858000"/>
              <a:gd name="connsiteX34" fmla="*/ 5224851 w 6096000"/>
              <a:gd name="connsiteY34" fmla="*/ 1430305 h 6858000"/>
              <a:gd name="connsiteX35" fmla="*/ 5212394 w 6096000"/>
              <a:gd name="connsiteY35" fmla="*/ 1463304 h 6858000"/>
              <a:gd name="connsiteX36" fmla="*/ 5209958 w 6096000"/>
              <a:gd name="connsiteY36" fmla="*/ 1514846 h 6858000"/>
              <a:gd name="connsiteX37" fmla="*/ 5206417 w 6096000"/>
              <a:gd name="connsiteY37" fmla="*/ 1519731 h 6858000"/>
              <a:gd name="connsiteX38" fmla="*/ 5206640 w 6096000"/>
              <a:gd name="connsiteY38" fmla="*/ 1519929 h 6858000"/>
              <a:gd name="connsiteX39" fmla="*/ 5207632 w 6096000"/>
              <a:gd name="connsiteY39" fmla="*/ 1546022 h 6858000"/>
              <a:gd name="connsiteX40" fmla="*/ 5212030 w 6096000"/>
              <a:gd name="connsiteY40" fmla="*/ 1578752 h 6858000"/>
              <a:gd name="connsiteX41" fmla="*/ 5203533 w 6096000"/>
              <a:gd name="connsiteY41" fmla="*/ 1647555 h 6858000"/>
              <a:gd name="connsiteX42" fmla="*/ 5190877 w 6096000"/>
              <a:gd name="connsiteY42" fmla="*/ 1715685 h 6858000"/>
              <a:gd name="connsiteX43" fmla="*/ 5184235 w 6096000"/>
              <a:gd name="connsiteY43" fmla="*/ 1740358 h 6858000"/>
              <a:gd name="connsiteX44" fmla="*/ 5181475 w 6096000"/>
              <a:gd name="connsiteY44" fmla="*/ 1784314 h 6858000"/>
              <a:gd name="connsiteX45" fmla="*/ 5185845 w 6096000"/>
              <a:gd name="connsiteY45" fmla="*/ 1804434 h 6858000"/>
              <a:gd name="connsiteX46" fmla="*/ 5185068 w 6096000"/>
              <a:gd name="connsiteY46" fmla="*/ 1805316 h 6858000"/>
              <a:gd name="connsiteX47" fmla="*/ 5188593 w 6096000"/>
              <a:gd name="connsiteY47" fmla="*/ 1807109 h 6858000"/>
              <a:gd name="connsiteX48" fmla="*/ 5185920 w 6096000"/>
              <a:gd name="connsiteY48" fmla="*/ 1821003 h 6858000"/>
              <a:gd name="connsiteX49" fmla="*/ 5183543 w 6096000"/>
              <a:gd name="connsiteY49" fmla="*/ 1824832 h 6858000"/>
              <a:gd name="connsiteX50" fmla="*/ 5182235 w 6096000"/>
              <a:gd name="connsiteY50" fmla="*/ 1830429 h 6858000"/>
              <a:gd name="connsiteX51" fmla="*/ 5182525 w 6096000"/>
              <a:gd name="connsiteY51" fmla="*/ 1830569 h 6858000"/>
              <a:gd name="connsiteX52" fmla="*/ 5180663 w 6096000"/>
              <a:gd name="connsiteY52" fmla="*/ 1835810 h 6858000"/>
              <a:gd name="connsiteX53" fmla="*/ 5167452 w 6096000"/>
              <a:gd name="connsiteY53" fmla="*/ 1861483 h 6858000"/>
              <a:gd name="connsiteX54" fmla="*/ 5174266 w 6096000"/>
              <a:gd name="connsiteY54" fmla="*/ 1892417 h 6858000"/>
              <a:gd name="connsiteX55" fmla="*/ 5189262 w 6096000"/>
              <a:gd name="connsiteY55" fmla="*/ 1895114 h 6858000"/>
              <a:gd name="connsiteX56" fmla="*/ 5187100 w 6096000"/>
              <a:gd name="connsiteY56" fmla="*/ 1899379 h 6858000"/>
              <a:gd name="connsiteX57" fmla="*/ 5180471 w 6096000"/>
              <a:gd name="connsiteY57" fmla="*/ 1907867 h 6858000"/>
              <a:gd name="connsiteX58" fmla="*/ 5181361 w 6096000"/>
              <a:gd name="connsiteY58" fmla="*/ 1910265 h 6858000"/>
              <a:gd name="connsiteX59" fmla="*/ 5178268 w 6096000"/>
              <a:gd name="connsiteY59" fmla="*/ 1935584 h 6858000"/>
              <a:gd name="connsiteX60" fmla="*/ 5183619 w 6096000"/>
              <a:gd name="connsiteY60" fmla="*/ 1942021 h 6858000"/>
              <a:gd name="connsiteX61" fmla="*/ 5184480 w 6096000"/>
              <a:gd name="connsiteY61" fmla="*/ 1945112 h 6858000"/>
              <a:gd name="connsiteX62" fmla="*/ 5172776 w 6096000"/>
              <a:gd name="connsiteY62" fmla="*/ 1961162 h 6858000"/>
              <a:gd name="connsiteX63" fmla="*/ 5168513 w 6096000"/>
              <a:gd name="connsiteY63" fmla="*/ 1969445 h 6858000"/>
              <a:gd name="connsiteX64" fmla="*/ 5126597 w 6096000"/>
              <a:gd name="connsiteY64" fmla="*/ 2024270 h 6858000"/>
              <a:gd name="connsiteX65" fmla="*/ 5119528 w 6096000"/>
              <a:gd name="connsiteY65" fmla="*/ 2107942 h 6858000"/>
              <a:gd name="connsiteX66" fmla="*/ 5110356 w 6096000"/>
              <a:gd name="connsiteY66" fmla="*/ 2193455 h 6858000"/>
              <a:gd name="connsiteX67" fmla="*/ 5104992 w 6096000"/>
              <a:gd name="connsiteY67" fmla="*/ 2260088 h 6858000"/>
              <a:gd name="connsiteX68" fmla="*/ 5059439 w 6096000"/>
              <a:gd name="connsiteY68" fmla="*/ 2335735 h 6858000"/>
              <a:gd name="connsiteX69" fmla="*/ 5022061 w 6096000"/>
              <a:gd name="connsiteY69" fmla="*/ 2408995 h 6858000"/>
              <a:gd name="connsiteX70" fmla="*/ 5022253 w 6096000"/>
              <a:gd name="connsiteY70" fmla="*/ 2445869 h 6858000"/>
              <a:gd name="connsiteX71" fmla="*/ 5011426 w 6096000"/>
              <a:gd name="connsiteY71" fmla="*/ 2496499 h 6858000"/>
              <a:gd name="connsiteX72" fmla="*/ 4994224 w 6096000"/>
              <a:gd name="connsiteY72" fmla="*/ 2549900 h 6858000"/>
              <a:gd name="connsiteX73" fmla="*/ 4995245 w 6096000"/>
              <a:gd name="connsiteY73" fmla="*/ 2596456 h 6858000"/>
              <a:gd name="connsiteX74" fmla="*/ 4988570 w 6096000"/>
              <a:gd name="connsiteY74" fmla="*/ 2606088 h 6858000"/>
              <a:gd name="connsiteX75" fmla="*/ 4988371 w 6096000"/>
              <a:gd name="connsiteY75" fmla="*/ 2635351 h 6858000"/>
              <a:gd name="connsiteX76" fmla="*/ 4983212 w 6096000"/>
              <a:gd name="connsiteY76" fmla="*/ 2665666 h 6858000"/>
              <a:gd name="connsiteX77" fmla="*/ 4968234 w 6096000"/>
              <a:gd name="connsiteY77" fmla="*/ 2715895 h 6858000"/>
              <a:gd name="connsiteX78" fmla="*/ 4975888 w 6096000"/>
              <a:gd name="connsiteY78" fmla="*/ 2725052 h 6858000"/>
              <a:gd name="connsiteX79" fmla="*/ 4980195 w 6096000"/>
              <a:gd name="connsiteY79" fmla="*/ 2726489 h 6858000"/>
              <a:gd name="connsiteX80" fmla="*/ 4976218 w 6096000"/>
              <a:gd name="connsiteY80" fmla="*/ 2740278 h 6858000"/>
              <a:gd name="connsiteX81" fmla="*/ 4980571 w 6096000"/>
              <a:gd name="connsiteY81" fmla="*/ 2751112 h 6858000"/>
              <a:gd name="connsiteX82" fmla="*/ 4973893 w 6096000"/>
              <a:gd name="connsiteY82" fmla="*/ 2760208 h 6858000"/>
              <a:gd name="connsiteX83" fmla="*/ 4979005 w 6096000"/>
              <a:gd name="connsiteY83" fmla="*/ 2790136 h 6858000"/>
              <a:gd name="connsiteX84" fmla="*/ 4986137 w 6096000"/>
              <a:gd name="connsiteY84" fmla="*/ 2804183 h 6858000"/>
              <a:gd name="connsiteX85" fmla="*/ 4986175 w 6096000"/>
              <a:gd name="connsiteY85" fmla="*/ 2825860 h 6858000"/>
              <a:gd name="connsiteX86" fmla="*/ 4993936 w 6096000"/>
              <a:gd name="connsiteY86" fmla="*/ 2911749 h 6858000"/>
              <a:gd name="connsiteX87" fmla="*/ 4992563 w 6096000"/>
              <a:gd name="connsiteY87" fmla="*/ 2977278 h 6858000"/>
              <a:gd name="connsiteX88" fmla="*/ 4980516 w 6096000"/>
              <a:gd name="connsiteY88" fmla="*/ 2991092 h 6858000"/>
              <a:gd name="connsiteX89" fmla="*/ 4992801 w 6096000"/>
              <a:gd name="connsiteY89" fmla="*/ 3020247 h 6858000"/>
              <a:gd name="connsiteX90" fmla="*/ 5014805 w 6096000"/>
              <a:gd name="connsiteY90" fmla="*/ 3065434 h 6858000"/>
              <a:gd name="connsiteX91" fmla="*/ 5002733 w 6096000"/>
              <a:gd name="connsiteY91" fmla="*/ 3103777 h 6858000"/>
              <a:gd name="connsiteX92" fmla="*/ 5002941 w 6096000"/>
              <a:gd name="connsiteY92" fmla="*/ 3151828 h 6858000"/>
              <a:gd name="connsiteX93" fmla="*/ 5002883 w 6096000"/>
              <a:gd name="connsiteY93" fmla="*/ 3180546 h 6858000"/>
              <a:gd name="connsiteX94" fmla="*/ 5016711 w 6096000"/>
              <a:gd name="connsiteY94" fmla="*/ 3258677 h 6858000"/>
              <a:gd name="connsiteX95" fmla="*/ 5017918 w 6096000"/>
              <a:gd name="connsiteY95" fmla="*/ 3262610 h 6858000"/>
              <a:gd name="connsiteX96" fmla="*/ 5011672 w 6096000"/>
              <a:gd name="connsiteY96" fmla="*/ 3277179 h 6858000"/>
              <a:gd name="connsiteX97" fmla="*/ 5009344 w 6096000"/>
              <a:gd name="connsiteY97" fmla="*/ 3278130 h 6858000"/>
              <a:gd name="connsiteX98" fmla="*/ 5026770 w 6096000"/>
              <a:gd name="connsiteY98" fmla="*/ 3325671 h 6858000"/>
              <a:gd name="connsiteX99" fmla="*/ 5024571 w 6096000"/>
              <a:gd name="connsiteY99" fmla="*/ 3332072 h 6858000"/>
              <a:gd name="connsiteX100" fmla="*/ 5041705 w 6096000"/>
              <a:gd name="connsiteY100" fmla="*/ 3362948 h 6858000"/>
              <a:gd name="connsiteX101" fmla="*/ 5047477 w 6096000"/>
              <a:gd name="connsiteY101" fmla="*/ 3378959 h 6858000"/>
              <a:gd name="connsiteX102" fmla="*/ 5060758 w 6096000"/>
              <a:gd name="connsiteY102" fmla="*/ 3407057 h 6858000"/>
              <a:gd name="connsiteX103" fmla="*/ 5058968 w 6096000"/>
              <a:gd name="connsiteY103" fmla="*/ 3409825 h 6858000"/>
              <a:gd name="connsiteX104" fmla="*/ 5062667 w 6096000"/>
              <a:gd name="connsiteY104" fmla="*/ 3415218 h 6858000"/>
              <a:gd name="connsiteX105" fmla="*/ 5060928 w 6096000"/>
              <a:gd name="connsiteY105" fmla="*/ 3419880 h 6858000"/>
              <a:gd name="connsiteX106" fmla="*/ 5062923 w 6096000"/>
              <a:gd name="connsiteY106" fmla="*/ 3424545 h 6858000"/>
              <a:gd name="connsiteX107" fmla="*/ 5064623 w 6096000"/>
              <a:gd name="connsiteY107" fmla="*/ 3476412 h 6858000"/>
              <a:gd name="connsiteX108" fmla="*/ 5069684 w 6096000"/>
              <a:gd name="connsiteY108" fmla="*/ 3486850 h 6858000"/>
              <a:gd name="connsiteX109" fmla="*/ 5063339 w 6096000"/>
              <a:gd name="connsiteY109" fmla="*/ 3496391 h 6858000"/>
              <a:gd name="connsiteX110" fmla="*/ 5070139 w 6096000"/>
              <a:gd name="connsiteY110" fmla="*/ 3531201 h 6858000"/>
              <a:gd name="connsiteX111" fmla="*/ 5079896 w 6096000"/>
              <a:gd name="connsiteY111" fmla="*/ 3542019 h 6858000"/>
              <a:gd name="connsiteX112" fmla="*/ 5087540 w 6096000"/>
              <a:gd name="connsiteY112" fmla="*/ 3552249 h 6858000"/>
              <a:gd name="connsiteX113" fmla="*/ 5087902 w 6096000"/>
              <a:gd name="connsiteY113" fmla="*/ 3553678 h 6858000"/>
              <a:gd name="connsiteX114" fmla="*/ 5091509 w 6096000"/>
              <a:gd name="connsiteY114" fmla="*/ 3568021 h 6858000"/>
              <a:gd name="connsiteX115" fmla="*/ 5091934 w 6096000"/>
              <a:gd name="connsiteY115" fmla="*/ 3569719 h 6858000"/>
              <a:gd name="connsiteX116" fmla="*/ 5089362 w 6096000"/>
              <a:gd name="connsiteY116" fmla="*/ 3586412 h 6858000"/>
              <a:gd name="connsiteX117" fmla="*/ 5092358 w 6096000"/>
              <a:gd name="connsiteY117" fmla="*/ 3597336 h 6858000"/>
              <a:gd name="connsiteX118" fmla="*/ 5084254 w 6096000"/>
              <a:gd name="connsiteY118" fmla="*/ 3606007 h 6858000"/>
              <a:gd name="connsiteX119" fmla="*/ 5084281 w 6096000"/>
              <a:gd name="connsiteY119" fmla="*/ 3641228 h 6858000"/>
              <a:gd name="connsiteX120" fmla="*/ 5091848 w 6096000"/>
              <a:gd name="connsiteY120" fmla="*/ 3653088 h 6858000"/>
              <a:gd name="connsiteX121" fmla="*/ 5097436 w 6096000"/>
              <a:gd name="connsiteY121" fmla="*/ 3664114 h 6858000"/>
              <a:gd name="connsiteX122" fmla="*/ 5097518 w 6096000"/>
              <a:gd name="connsiteY122" fmla="*/ 3665569 h 6858000"/>
              <a:gd name="connsiteX123" fmla="*/ 5099829 w 6096000"/>
              <a:gd name="connsiteY123" fmla="*/ 3707357 h 6858000"/>
              <a:gd name="connsiteX124" fmla="*/ 5114696 w 6096000"/>
              <a:gd name="connsiteY124" fmla="*/ 3778166 h 6858000"/>
              <a:gd name="connsiteX125" fmla="*/ 5135379 w 6096000"/>
              <a:gd name="connsiteY125" fmla="*/ 3878222 h 6858000"/>
              <a:gd name="connsiteX126" fmla="*/ 5130138 w 6096000"/>
              <a:gd name="connsiteY126" fmla="*/ 4048117 h 6858000"/>
              <a:gd name="connsiteX127" fmla="*/ 5090040 w 6096000"/>
              <a:gd name="connsiteY127" fmla="*/ 4219510 h 6858000"/>
              <a:gd name="connsiteX128" fmla="*/ 5092812 w 6096000"/>
              <a:gd name="connsiteY128" fmla="*/ 4411258 h 6858000"/>
              <a:gd name="connsiteX129" fmla="*/ 5084599 w 6096000"/>
              <a:gd name="connsiteY129" fmla="*/ 4488531 h 6858000"/>
              <a:gd name="connsiteX130" fmla="*/ 5084072 w 6096000"/>
              <a:gd name="connsiteY130" fmla="*/ 4539168 h 6858000"/>
              <a:gd name="connsiteX131" fmla="*/ 5068936 w 6096000"/>
              <a:gd name="connsiteY131" fmla="*/ 4625153 h 6858000"/>
              <a:gd name="connsiteX132" fmla="*/ 5059114 w 6096000"/>
              <a:gd name="connsiteY132" fmla="*/ 4733115 h 6858000"/>
              <a:gd name="connsiteX133" fmla="*/ 5037209 w 6096000"/>
              <a:gd name="connsiteY133" fmla="*/ 4844323 h 6858000"/>
              <a:gd name="connsiteX134" fmla="*/ 5020638 w 6096000"/>
              <a:gd name="connsiteY134" fmla="*/ 4877992 h 6858000"/>
              <a:gd name="connsiteX135" fmla="*/ 5006413 w 6096000"/>
              <a:gd name="connsiteY135" fmla="*/ 4925805 h 6858000"/>
              <a:gd name="connsiteX136" fmla="*/ 4971037 w 6096000"/>
              <a:gd name="connsiteY136" fmla="*/ 5009272 h 6858000"/>
              <a:gd name="connsiteX137" fmla="*/ 4963105 w 6096000"/>
              <a:gd name="connsiteY137" fmla="*/ 5111369 h 6858000"/>
              <a:gd name="connsiteX138" fmla="*/ 4976341 w 6096000"/>
              <a:gd name="connsiteY138" fmla="*/ 5210876 h 6858000"/>
              <a:gd name="connsiteX139" fmla="*/ 4980617 w 6096000"/>
              <a:gd name="connsiteY139" fmla="*/ 5269726 h 6858000"/>
              <a:gd name="connsiteX140" fmla="*/ 4997733 w 6096000"/>
              <a:gd name="connsiteY140" fmla="*/ 5464225 h 6858000"/>
              <a:gd name="connsiteX141" fmla="*/ 5001400 w 6096000"/>
              <a:gd name="connsiteY141" fmla="*/ 5594585 h 6858000"/>
              <a:gd name="connsiteX142" fmla="*/ 4983700 w 6096000"/>
              <a:gd name="connsiteY142" fmla="*/ 5667896 h 6858000"/>
              <a:gd name="connsiteX143" fmla="*/ 4968506 w 6096000"/>
              <a:gd name="connsiteY143" fmla="*/ 5769225 h 6858000"/>
              <a:gd name="connsiteX144" fmla="*/ 4969765 w 6096000"/>
              <a:gd name="connsiteY144" fmla="*/ 5823324 h 6858000"/>
              <a:gd name="connsiteX145" fmla="*/ 4966129 w 6096000"/>
              <a:gd name="connsiteY145" fmla="*/ 5862699 h 6858000"/>
              <a:gd name="connsiteX146" fmla="*/ 4970695 w 6096000"/>
              <a:gd name="connsiteY146" fmla="*/ 5906467 h 6858000"/>
              <a:gd name="connsiteX147" fmla="*/ 4991568 w 6096000"/>
              <a:gd name="connsiteY147" fmla="*/ 5939847 h 6858000"/>
              <a:gd name="connsiteX148" fmla="*/ 4986815 w 6096000"/>
              <a:gd name="connsiteY148" fmla="*/ 5973994 h 6858000"/>
              <a:gd name="connsiteX149" fmla="*/ 4987776 w 6096000"/>
              <a:gd name="connsiteY149" fmla="*/ 6089693 h 6858000"/>
              <a:gd name="connsiteX150" fmla="*/ 4991621 w 6096000"/>
              <a:gd name="connsiteY150" fmla="*/ 6224938 h 6858000"/>
              <a:gd name="connsiteX151" fmla="*/ 5017157 w 6096000"/>
              <a:gd name="connsiteY151" fmla="*/ 6370251 h 6858000"/>
              <a:gd name="connsiteX152" fmla="*/ 5040797 w 6096000"/>
              <a:gd name="connsiteY152" fmla="*/ 6541313 h 6858000"/>
              <a:gd name="connsiteX153" fmla="*/ 5045375 w 6096000"/>
              <a:gd name="connsiteY153" fmla="*/ 6640957 h 6858000"/>
              <a:gd name="connsiteX154" fmla="*/ 5058442 w 6096000"/>
              <a:gd name="connsiteY154" fmla="*/ 6705297 h 6858000"/>
              <a:gd name="connsiteX155" fmla="*/ 5071125 w 6096000"/>
              <a:gd name="connsiteY155" fmla="*/ 6759582 h 6858000"/>
              <a:gd name="connsiteX156" fmla="*/ 5069172 w 6096000"/>
              <a:gd name="connsiteY156" fmla="*/ 6817746 h 6858000"/>
              <a:gd name="connsiteX157" fmla="*/ 5072322 w 6096000"/>
              <a:gd name="connsiteY157" fmla="*/ 6843646 h 6858000"/>
              <a:gd name="connsiteX158" fmla="*/ 5091388 w 6096000"/>
              <a:gd name="connsiteY158" fmla="*/ 6857998 h 6858000"/>
              <a:gd name="connsiteX159" fmla="*/ 6096000 w 6096000"/>
              <a:gd name="connsiteY159" fmla="*/ 6857998 h 6858000"/>
              <a:gd name="connsiteX160" fmla="*/ 6096000 w 6096000"/>
              <a:gd name="connsiteY160" fmla="*/ 6858000 h 6858000"/>
              <a:gd name="connsiteX161" fmla="*/ 0 w 6096000"/>
              <a:gd name="connsiteY16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5567517" y="0"/>
                </a:lnTo>
                <a:lnTo>
                  <a:pt x="5566938" y="1705"/>
                </a:lnTo>
                <a:cubicBezTo>
                  <a:pt x="5563126" y="8440"/>
                  <a:pt x="5558112" y="13784"/>
                  <a:pt x="5551594" y="17287"/>
                </a:cubicBezTo>
                <a:cubicBezTo>
                  <a:pt x="5562364" y="82036"/>
                  <a:pt x="5510349" y="69804"/>
                  <a:pt x="5545641" y="130336"/>
                </a:cubicBezTo>
                <a:cubicBezTo>
                  <a:pt x="5526953" y="117589"/>
                  <a:pt x="5536978" y="162458"/>
                  <a:pt x="5538289" y="187093"/>
                </a:cubicBezTo>
                <a:cubicBezTo>
                  <a:pt x="5536205" y="226511"/>
                  <a:pt x="5545722" y="205530"/>
                  <a:pt x="5545790" y="265704"/>
                </a:cubicBezTo>
                <a:cubicBezTo>
                  <a:pt x="5542296" y="317533"/>
                  <a:pt x="5543813" y="325288"/>
                  <a:pt x="5542313" y="354566"/>
                </a:cubicBezTo>
                <a:lnTo>
                  <a:pt x="5524126" y="472000"/>
                </a:lnTo>
                <a:lnTo>
                  <a:pt x="5522170" y="473782"/>
                </a:lnTo>
                <a:cubicBezTo>
                  <a:pt x="5517847" y="482008"/>
                  <a:pt x="5518682" y="487340"/>
                  <a:pt x="5521798" y="491380"/>
                </a:cubicBezTo>
                <a:lnTo>
                  <a:pt x="5536419" y="531675"/>
                </a:lnTo>
                <a:lnTo>
                  <a:pt x="5533435" y="536015"/>
                </a:lnTo>
                <a:lnTo>
                  <a:pt x="5538088" y="572092"/>
                </a:lnTo>
                <a:lnTo>
                  <a:pt x="5536061" y="572511"/>
                </a:lnTo>
                <a:cubicBezTo>
                  <a:pt x="5531611" y="574271"/>
                  <a:pt x="5528529" y="577121"/>
                  <a:pt x="5528218" y="582332"/>
                </a:cubicBezTo>
                <a:cubicBezTo>
                  <a:pt x="5498002" y="573171"/>
                  <a:pt x="5516262" y="585107"/>
                  <a:pt x="5518011" y="601285"/>
                </a:cubicBezTo>
                <a:cubicBezTo>
                  <a:pt x="5508838" y="617831"/>
                  <a:pt x="5480684" y="666964"/>
                  <a:pt x="5473174" y="681608"/>
                </a:cubicBezTo>
                <a:cubicBezTo>
                  <a:pt x="5473102" y="684122"/>
                  <a:pt x="5473033" y="686637"/>
                  <a:pt x="5472963" y="689151"/>
                </a:cubicBezTo>
                <a:lnTo>
                  <a:pt x="5472485" y="689289"/>
                </a:lnTo>
                <a:cubicBezTo>
                  <a:pt x="5471434" y="690905"/>
                  <a:pt x="5470986" y="693376"/>
                  <a:pt x="5471326" y="697222"/>
                </a:cubicBezTo>
                <a:cubicBezTo>
                  <a:pt x="5471606" y="703992"/>
                  <a:pt x="5471884" y="710761"/>
                  <a:pt x="5472164" y="717531"/>
                </a:cubicBezTo>
                <a:lnTo>
                  <a:pt x="5468891" y="722494"/>
                </a:lnTo>
                <a:lnTo>
                  <a:pt x="5463081" y="724368"/>
                </a:lnTo>
                <a:lnTo>
                  <a:pt x="5446981" y="752692"/>
                </a:lnTo>
                <a:cubicBezTo>
                  <a:pt x="5454691" y="764380"/>
                  <a:pt x="5422719" y="808083"/>
                  <a:pt x="5417190" y="816346"/>
                </a:cubicBezTo>
                <a:lnTo>
                  <a:pt x="5388958" y="889417"/>
                </a:lnTo>
                <a:cubicBezTo>
                  <a:pt x="5320491" y="969963"/>
                  <a:pt x="5321907" y="1005331"/>
                  <a:pt x="5307044" y="1063288"/>
                </a:cubicBezTo>
                <a:cubicBezTo>
                  <a:pt x="5313332" y="1111028"/>
                  <a:pt x="5317096" y="1110140"/>
                  <a:pt x="5303837" y="1157176"/>
                </a:cubicBezTo>
                <a:cubicBezTo>
                  <a:pt x="5301103" y="1192124"/>
                  <a:pt x="5301884" y="1197232"/>
                  <a:pt x="5286494" y="1210776"/>
                </a:cubicBezTo>
                <a:lnTo>
                  <a:pt x="5282463" y="1301993"/>
                </a:lnTo>
                <a:lnTo>
                  <a:pt x="5252235" y="1360879"/>
                </a:lnTo>
                <a:lnTo>
                  <a:pt x="5244497" y="1404045"/>
                </a:lnTo>
                <a:lnTo>
                  <a:pt x="5223823" y="1429568"/>
                </a:lnTo>
                <a:lnTo>
                  <a:pt x="5224851" y="1430305"/>
                </a:lnTo>
                <a:cubicBezTo>
                  <a:pt x="5226697" y="1432466"/>
                  <a:pt x="5214738" y="1459891"/>
                  <a:pt x="5212394" y="1463304"/>
                </a:cubicBezTo>
                <a:cubicBezTo>
                  <a:pt x="5209912" y="1477394"/>
                  <a:pt x="5213027" y="1501295"/>
                  <a:pt x="5209958" y="1514846"/>
                </a:cubicBezTo>
                <a:lnTo>
                  <a:pt x="5206417" y="1519731"/>
                </a:lnTo>
                <a:lnTo>
                  <a:pt x="5206640" y="1519929"/>
                </a:lnTo>
                <a:cubicBezTo>
                  <a:pt x="5206490" y="1521210"/>
                  <a:pt x="5209710" y="1543635"/>
                  <a:pt x="5207632" y="1546022"/>
                </a:cubicBezTo>
                <a:lnTo>
                  <a:pt x="5212030" y="1578752"/>
                </a:lnTo>
                <a:cubicBezTo>
                  <a:pt x="5206147" y="1605585"/>
                  <a:pt x="5226381" y="1622803"/>
                  <a:pt x="5203533" y="1647555"/>
                </a:cubicBezTo>
                <a:cubicBezTo>
                  <a:pt x="5198128" y="1672675"/>
                  <a:pt x="5203213" y="1694404"/>
                  <a:pt x="5190877" y="1715685"/>
                </a:cubicBezTo>
                <a:cubicBezTo>
                  <a:pt x="5196815" y="1724301"/>
                  <a:pt x="5198098" y="1732435"/>
                  <a:pt x="5184235" y="1740358"/>
                </a:cubicBezTo>
                <a:cubicBezTo>
                  <a:pt x="5182625" y="1763793"/>
                  <a:pt x="5198368" y="1769422"/>
                  <a:pt x="5181475" y="1784314"/>
                </a:cubicBezTo>
                <a:cubicBezTo>
                  <a:pt x="5205987" y="1797417"/>
                  <a:pt x="5195246" y="1798221"/>
                  <a:pt x="5185845" y="1804434"/>
                </a:cubicBezTo>
                <a:lnTo>
                  <a:pt x="5185068" y="1805316"/>
                </a:lnTo>
                <a:lnTo>
                  <a:pt x="5188593" y="1807109"/>
                </a:lnTo>
                <a:lnTo>
                  <a:pt x="5185920" y="1821003"/>
                </a:lnTo>
                <a:lnTo>
                  <a:pt x="5183543" y="1824832"/>
                </a:lnTo>
                <a:cubicBezTo>
                  <a:pt x="5182284" y="1827468"/>
                  <a:pt x="5181937" y="1829219"/>
                  <a:pt x="5182235" y="1830429"/>
                </a:cubicBezTo>
                <a:lnTo>
                  <a:pt x="5182525" y="1830569"/>
                </a:lnTo>
                <a:lnTo>
                  <a:pt x="5180663" y="1835810"/>
                </a:lnTo>
                <a:cubicBezTo>
                  <a:pt x="5176779" y="1844665"/>
                  <a:pt x="5172297" y="1853278"/>
                  <a:pt x="5167452" y="1861483"/>
                </a:cubicBezTo>
                <a:cubicBezTo>
                  <a:pt x="5179827" y="1866643"/>
                  <a:pt x="5166788" y="1884999"/>
                  <a:pt x="5174266" y="1892417"/>
                </a:cubicBezTo>
                <a:lnTo>
                  <a:pt x="5189262" y="1895114"/>
                </a:lnTo>
                <a:lnTo>
                  <a:pt x="5187100" y="1899379"/>
                </a:lnTo>
                <a:lnTo>
                  <a:pt x="5180471" y="1907867"/>
                </a:lnTo>
                <a:cubicBezTo>
                  <a:pt x="5179609" y="1909162"/>
                  <a:pt x="5179647" y="1909994"/>
                  <a:pt x="5181361" y="1910265"/>
                </a:cubicBezTo>
                <a:cubicBezTo>
                  <a:pt x="5180995" y="1914884"/>
                  <a:pt x="5177893" y="1930292"/>
                  <a:pt x="5178268" y="1935584"/>
                </a:cubicBezTo>
                <a:lnTo>
                  <a:pt x="5183619" y="1942021"/>
                </a:lnTo>
                <a:lnTo>
                  <a:pt x="5184480" y="1945112"/>
                </a:lnTo>
                <a:lnTo>
                  <a:pt x="5172776" y="1961162"/>
                </a:lnTo>
                <a:lnTo>
                  <a:pt x="5168513" y="1969445"/>
                </a:lnTo>
                <a:lnTo>
                  <a:pt x="5126597" y="2024270"/>
                </a:lnTo>
                <a:lnTo>
                  <a:pt x="5119528" y="2107942"/>
                </a:lnTo>
                <a:cubicBezTo>
                  <a:pt x="5089290" y="2138038"/>
                  <a:pt x="5110415" y="2159228"/>
                  <a:pt x="5110356" y="2193455"/>
                </a:cubicBezTo>
                <a:cubicBezTo>
                  <a:pt x="5101302" y="2220953"/>
                  <a:pt x="5110381" y="2224200"/>
                  <a:pt x="5104992" y="2260088"/>
                </a:cubicBezTo>
                <a:cubicBezTo>
                  <a:pt x="5096504" y="2291744"/>
                  <a:pt x="5078225" y="2299003"/>
                  <a:pt x="5059439" y="2335735"/>
                </a:cubicBezTo>
                <a:cubicBezTo>
                  <a:pt x="5029465" y="2329020"/>
                  <a:pt x="5058046" y="2407546"/>
                  <a:pt x="5022061" y="2408995"/>
                </a:cubicBezTo>
                <a:cubicBezTo>
                  <a:pt x="5023289" y="2413465"/>
                  <a:pt x="5019654" y="2441580"/>
                  <a:pt x="5022253" y="2445869"/>
                </a:cubicBezTo>
                <a:cubicBezTo>
                  <a:pt x="5022440" y="2449625"/>
                  <a:pt x="5011241" y="2492743"/>
                  <a:pt x="5011426" y="2496499"/>
                </a:cubicBezTo>
                <a:lnTo>
                  <a:pt x="4994224" y="2549900"/>
                </a:lnTo>
                <a:cubicBezTo>
                  <a:pt x="4992353" y="2564757"/>
                  <a:pt x="4998952" y="2582253"/>
                  <a:pt x="4995245" y="2596456"/>
                </a:cubicBezTo>
                <a:lnTo>
                  <a:pt x="4988570" y="2606088"/>
                </a:lnTo>
                <a:cubicBezTo>
                  <a:pt x="4988504" y="2615842"/>
                  <a:pt x="4988436" y="2625597"/>
                  <a:pt x="4988371" y="2635351"/>
                </a:cubicBezTo>
                <a:lnTo>
                  <a:pt x="4983212" y="2665666"/>
                </a:lnTo>
                <a:lnTo>
                  <a:pt x="4968234" y="2715895"/>
                </a:lnTo>
                <a:lnTo>
                  <a:pt x="4975888" y="2725052"/>
                </a:lnTo>
                <a:lnTo>
                  <a:pt x="4980195" y="2726489"/>
                </a:lnTo>
                <a:lnTo>
                  <a:pt x="4976218" y="2740278"/>
                </a:lnTo>
                <a:lnTo>
                  <a:pt x="4980571" y="2751112"/>
                </a:lnTo>
                <a:lnTo>
                  <a:pt x="4973893" y="2760208"/>
                </a:lnTo>
                <a:lnTo>
                  <a:pt x="4979005" y="2790136"/>
                </a:lnTo>
                <a:lnTo>
                  <a:pt x="4986137" y="2804183"/>
                </a:lnTo>
                <a:cubicBezTo>
                  <a:pt x="4986150" y="2811409"/>
                  <a:pt x="4986162" y="2818634"/>
                  <a:pt x="4986175" y="2825860"/>
                </a:cubicBezTo>
                <a:cubicBezTo>
                  <a:pt x="4987474" y="2843788"/>
                  <a:pt x="4992871" y="2886513"/>
                  <a:pt x="4993936" y="2911749"/>
                </a:cubicBezTo>
                <a:cubicBezTo>
                  <a:pt x="4993313" y="2946689"/>
                  <a:pt x="4980300" y="2954448"/>
                  <a:pt x="4992563" y="2977278"/>
                </a:cubicBezTo>
                <a:cubicBezTo>
                  <a:pt x="4985688" y="2983455"/>
                  <a:pt x="4982051" y="2987749"/>
                  <a:pt x="4980516" y="2991092"/>
                </a:cubicBezTo>
                <a:cubicBezTo>
                  <a:pt x="4975910" y="3001119"/>
                  <a:pt x="4990216" y="3002537"/>
                  <a:pt x="4992801" y="3020247"/>
                </a:cubicBezTo>
                <a:cubicBezTo>
                  <a:pt x="4998517" y="3032637"/>
                  <a:pt x="5013148" y="3051512"/>
                  <a:pt x="5014805" y="3065434"/>
                </a:cubicBezTo>
                <a:cubicBezTo>
                  <a:pt x="4998836" y="3057428"/>
                  <a:pt x="5016840" y="3105196"/>
                  <a:pt x="5002733" y="3103777"/>
                </a:cubicBezTo>
                <a:cubicBezTo>
                  <a:pt x="5022381" y="3124610"/>
                  <a:pt x="4997365" y="3128169"/>
                  <a:pt x="5002941" y="3151828"/>
                </a:cubicBezTo>
                <a:cubicBezTo>
                  <a:pt x="5010264" y="3163902"/>
                  <a:pt x="5011356" y="3171780"/>
                  <a:pt x="5002883" y="3180546"/>
                </a:cubicBezTo>
                <a:cubicBezTo>
                  <a:pt x="5038586" y="3236545"/>
                  <a:pt x="5003723" y="3210316"/>
                  <a:pt x="5016711" y="3258677"/>
                </a:cubicBezTo>
                <a:lnTo>
                  <a:pt x="5017918" y="3262610"/>
                </a:lnTo>
                <a:lnTo>
                  <a:pt x="5011672" y="3277179"/>
                </a:lnTo>
                <a:lnTo>
                  <a:pt x="5009344" y="3278130"/>
                </a:lnTo>
                <a:lnTo>
                  <a:pt x="5026770" y="3325671"/>
                </a:lnTo>
                <a:lnTo>
                  <a:pt x="5024571" y="3332072"/>
                </a:lnTo>
                <a:lnTo>
                  <a:pt x="5041705" y="3362948"/>
                </a:lnTo>
                <a:lnTo>
                  <a:pt x="5047477" y="3378959"/>
                </a:lnTo>
                <a:lnTo>
                  <a:pt x="5060758" y="3407057"/>
                </a:lnTo>
                <a:lnTo>
                  <a:pt x="5058968" y="3409825"/>
                </a:lnTo>
                <a:lnTo>
                  <a:pt x="5062667" y="3415218"/>
                </a:lnTo>
                <a:lnTo>
                  <a:pt x="5060928" y="3419880"/>
                </a:lnTo>
                <a:lnTo>
                  <a:pt x="5062923" y="3424545"/>
                </a:lnTo>
                <a:cubicBezTo>
                  <a:pt x="5063537" y="3433967"/>
                  <a:pt x="5063494" y="3466028"/>
                  <a:pt x="5064623" y="3476412"/>
                </a:cubicBezTo>
                <a:lnTo>
                  <a:pt x="5069684" y="3486850"/>
                </a:lnTo>
                <a:lnTo>
                  <a:pt x="5063339" y="3496391"/>
                </a:lnTo>
                <a:lnTo>
                  <a:pt x="5070139" y="3531201"/>
                </a:lnTo>
                <a:lnTo>
                  <a:pt x="5079896" y="3542019"/>
                </a:lnTo>
                <a:lnTo>
                  <a:pt x="5087540" y="3552249"/>
                </a:lnTo>
                <a:lnTo>
                  <a:pt x="5087902" y="3553678"/>
                </a:lnTo>
                <a:lnTo>
                  <a:pt x="5091509" y="3568021"/>
                </a:lnTo>
                <a:lnTo>
                  <a:pt x="5091934" y="3569719"/>
                </a:lnTo>
                <a:lnTo>
                  <a:pt x="5089362" y="3586412"/>
                </a:lnTo>
                <a:lnTo>
                  <a:pt x="5092358" y="3597336"/>
                </a:lnTo>
                <a:lnTo>
                  <a:pt x="5084254" y="3606007"/>
                </a:lnTo>
                <a:cubicBezTo>
                  <a:pt x="5084262" y="3617747"/>
                  <a:pt x="5084273" y="3629488"/>
                  <a:pt x="5084281" y="3641228"/>
                </a:cubicBezTo>
                <a:lnTo>
                  <a:pt x="5091848" y="3653088"/>
                </a:lnTo>
                <a:lnTo>
                  <a:pt x="5097436" y="3664114"/>
                </a:lnTo>
                <a:cubicBezTo>
                  <a:pt x="5097463" y="3664599"/>
                  <a:pt x="5097491" y="3665084"/>
                  <a:pt x="5097518" y="3665569"/>
                </a:cubicBezTo>
                <a:cubicBezTo>
                  <a:pt x="5097915" y="3672776"/>
                  <a:pt x="5096966" y="3688591"/>
                  <a:pt x="5099829" y="3707357"/>
                </a:cubicBezTo>
                <a:cubicBezTo>
                  <a:pt x="5100505" y="3724716"/>
                  <a:pt x="5118078" y="3760234"/>
                  <a:pt x="5114696" y="3778166"/>
                </a:cubicBezTo>
                <a:cubicBezTo>
                  <a:pt x="5141627" y="3845122"/>
                  <a:pt x="5125427" y="3821305"/>
                  <a:pt x="5135379" y="3878222"/>
                </a:cubicBezTo>
                <a:cubicBezTo>
                  <a:pt x="5161519" y="3905047"/>
                  <a:pt x="5125417" y="4015047"/>
                  <a:pt x="5130138" y="4048117"/>
                </a:cubicBezTo>
                <a:cubicBezTo>
                  <a:pt x="5081804" y="4192084"/>
                  <a:pt x="5096262" y="4158987"/>
                  <a:pt x="5090040" y="4219510"/>
                </a:cubicBezTo>
                <a:cubicBezTo>
                  <a:pt x="5104553" y="4280033"/>
                  <a:pt x="5065380" y="4345686"/>
                  <a:pt x="5092812" y="4411258"/>
                </a:cubicBezTo>
                <a:cubicBezTo>
                  <a:pt x="5090630" y="4437329"/>
                  <a:pt x="5083878" y="4473140"/>
                  <a:pt x="5084599" y="4488531"/>
                </a:cubicBezTo>
                <a:cubicBezTo>
                  <a:pt x="5084423" y="4505410"/>
                  <a:pt x="5084248" y="4522289"/>
                  <a:pt x="5084072" y="4539168"/>
                </a:cubicBezTo>
                <a:cubicBezTo>
                  <a:pt x="5072114" y="4567830"/>
                  <a:pt x="5064305" y="4588197"/>
                  <a:pt x="5068936" y="4625153"/>
                </a:cubicBezTo>
                <a:cubicBezTo>
                  <a:pt x="5077433" y="4662889"/>
                  <a:pt x="5065899" y="4679357"/>
                  <a:pt x="5059114" y="4733115"/>
                </a:cubicBezTo>
                <a:cubicBezTo>
                  <a:pt x="5068687" y="4752352"/>
                  <a:pt x="5055370" y="4832308"/>
                  <a:pt x="5037209" y="4844323"/>
                </a:cubicBezTo>
                <a:cubicBezTo>
                  <a:pt x="5033444" y="4857054"/>
                  <a:pt x="5040194" y="4871554"/>
                  <a:pt x="5020638" y="4877992"/>
                </a:cubicBezTo>
                <a:cubicBezTo>
                  <a:pt x="4997151" y="4888353"/>
                  <a:pt x="5034418" y="4931200"/>
                  <a:pt x="5006413" y="4925805"/>
                </a:cubicBezTo>
                <a:cubicBezTo>
                  <a:pt x="5031964" y="4956261"/>
                  <a:pt x="4982840" y="4982633"/>
                  <a:pt x="4971037" y="5009272"/>
                </a:cubicBezTo>
                <a:cubicBezTo>
                  <a:pt x="4973259" y="5034036"/>
                  <a:pt x="4968375" y="5053859"/>
                  <a:pt x="4963105" y="5111369"/>
                </a:cubicBezTo>
                <a:cubicBezTo>
                  <a:pt x="4973224" y="5141336"/>
                  <a:pt x="4937413" y="5161742"/>
                  <a:pt x="4976341" y="5210876"/>
                </a:cubicBezTo>
                <a:cubicBezTo>
                  <a:pt x="4972455" y="5212581"/>
                  <a:pt x="4977054" y="5227501"/>
                  <a:pt x="4980617" y="5269726"/>
                </a:cubicBezTo>
                <a:cubicBezTo>
                  <a:pt x="4984182" y="5311951"/>
                  <a:pt x="4990390" y="5400671"/>
                  <a:pt x="4997733" y="5464225"/>
                </a:cubicBezTo>
                <a:cubicBezTo>
                  <a:pt x="5001765" y="5536542"/>
                  <a:pt x="4990225" y="5517959"/>
                  <a:pt x="5001400" y="5594585"/>
                </a:cubicBezTo>
                <a:cubicBezTo>
                  <a:pt x="4999908" y="5619318"/>
                  <a:pt x="4974042" y="5647975"/>
                  <a:pt x="4983700" y="5667896"/>
                </a:cubicBezTo>
                <a:cubicBezTo>
                  <a:pt x="4976834" y="5696311"/>
                  <a:pt x="4975579" y="5738356"/>
                  <a:pt x="4968506" y="5769225"/>
                </a:cubicBezTo>
                <a:cubicBezTo>
                  <a:pt x="4968926" y="5787258"/>
                  <a:pt x="4969344" y="5805291"/>
                  <a:pt x="4969765" y="5823324"/>
                </a:cubicBezTo>
                <a:cubicBezTo>
                  <a:pt x="4966122" y="5853058"/>
                  <a:pt x="4965608" y="5838948"/>
                  <a:pt x="4966129" y="5862699"/>
                </a:cubicBezTo>
                <a:lnTo>
                  <a:pt x="4970695" y="5906467"/>
                </a:lnTo>
                <a:lnTo>
                  <a:pt x="4991568" y="5939847"/>
                </a:lnTo>
                <a:cubicBezTo>
                  <a:pt x="4998848" y="5955713"/>
                  <a:pt x="4974731" y="5940131"/>
                  <a:pt x="4986815" y="5973994"/>
                </a:cubicBezTo>
                <a:cubicBezTo>
                  <a:pt x="4961187" y="5997051"/>
                  <a:pt x="4983444" y="6032039"/>
                  <a:pt x="4987776" y="6089693"/>
                </a:cubicBezTo>
                <a:lnTo>
                  <a:pt x="4991621" y="6224938"/>
                </a:lnTo>
                <a:cubicBezTo>
                  <a:pt x="4988442" y="6270972"/>
                  <a:pt x="5008962" y="6317522"/>
                  <a:pt x="5017157" y="6370251"/>
                </a:cubicBezTo>
                <a:cubicBezTo>
                  <a:pt x="5025353" y="6422980"/>
                  <a:pt x="5039938" y="6490855"/>
                  <a:pt x="5040797" y="6541313"/>
                </a:cubicBezTo>
                <a:cubicBezTo>
                  <a:pt x="5039898" y="6576319"/>
                  <a:pt x="5031912" y="6591883"/>
                  <a:pt x="5045375" y="6640957"/>
                </a:cubicBezTo>
                <a:cubicBezTo>
                  <a:pt x="5057505" y="6669536"/>
                  <a:pt x="5052276" y="6675394"/>
                  <a:pt x="5058442" y="6705297"/>
                </a:cubicBezTo>
                <a:cubicBezTo>
                  <a:pt x="5057367" y="6727133"/>
                  <a:pt x="5067901" y="6732087"/>
                  <a:pt x="5071125" y="6759582"/>
                </a:cubicBezTo>
                <a:cubicBezTo>
                  <a:pt x="5055614" y="6796071"/>
                  <a:pt x="5051656" y="6769544"/>
                  <a:pt x="5069172" y="6817746"/>
                </a:cubicBezTo>
                <a:cubicBezTo>
                  <a:pt x="5060956" y="6828354"/>
                  <a:pt x="5064525" y="6836369"/>
                  <a:pt x="5072322" y="6843646"/>
                </a:cubicBezTo>
                <a:lnTo>
                  <a:pt x="5091388" y="6857998"/>
                </a:lnTo>
                <a:lnTo>
                  <a:pt x="6096000" y="6857998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4C7A8B-43F3-1460-8DDF-18069F860030}"/>
              </a:ext>
            </a:extLst>
          </p:cNvPr>
          <p:cNvSpPr txBox="1"/>
          <p:nvPr/>
        </p:nvSpPr>
        <p:spPr>
          <a:xfrm>
            <a:off x="4655658" y="-27180"/>
            <a:ext cx="7164430" cy="13308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Financial Impact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3" name="object 5">
            <a:extLst>
              <a:ext uri="{FF2B5EF4-FFF2-40B4-BE49-F238E27FC236}">
                <a16:creationId xmlns:a16="http://schemas.microsoft.com/office/drawing/2014/main" id="{0D88A586-19C1-6D5B-6A9F-C872F5F7C7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978" y="1809080"/>
            <a:ext cx="2501508" cy="3736043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CB85106D-A2C4-B83A-872F-0EC729E12C90}"/>
              </a:ext>
            </a:extLst>
          </p:cNvPr>
          <p:cNvSpPr txBox="1">
            <a:spLocks/>
          </p:cNvSpPr>
          <p:nvPr/>
        </p:nvSpPr>
        <p:spPr>
          <a:xfrm>
            <a:off x="4815049" y="1545939"/>
            <a:ext cx="7829531" cy="445817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9900" indent="-457200">
              <a:lnSpc>
                <a:spcPct val="80000"/>
              </a:lnSpc>
              <a:spcBef>
                <a:spcPts val="100"/>
              </a:spcBef>
              <a:buClr>
                <a:srgbClr val="006666"/>
              </a:buClr>
              <a:buSzPct val="69000"/>
              <a:tabLst>
                <a:tab pos="354013" algn="l"/>
                <a:tab pos="355600" algn="l"/>
              </a:tabLst>
              <a:defRPr/>
            </a:pPr>
            <a:r>
              <a:rPr lang="en-US" altLang="en-US" sz="2000" dirty="0">
                <a:cs typeface="Arial" panose="020B0604020202020204" pitchFamily="34" charset="0"/>
              </a:rPr>
              <a:t>2.5 million patients are treated yearly</a:t>
            </a:r>
          </a:p>
          <a:p>
            <a:pPr marL="12700" indent="0">
              <a:lnSpc>
                <a:spcPct val="80000"/>
              </a:lnSpc>
              <a:spcBef>
                <a:spcPts val="600"/>
              </a:spcBef>
              <a:buClr>
                <a:srgbClr val="006666"/>
              </a:buClr>
              <a:buSzPct val="69000"/>
              <a:buFont typeface="Arial" panose="020B0604020202020204" pitchFamily="34" charset="0"/>
              <a:buNone/>
              <a:tabLst>
                <a:tab pos="354013" algn="l"/>
                <a:tab pos="355600" algn="l"/>
              </a:tabLst>
              <a:defRPr/>
            </a:pPr>
            <a:endParaRPr lang="en-US" altLang="en-US" sz="2000" dirty="0">
              <a:cs typeface="Arial" panose="020B0604020202020204" pitchFamily="34" charset="0"/>
            </a:endParaRPr>
          </a:p>
          <a:p>
            <a:pPr marL="469900" indent="-457200">
              <a:lnSpc>
                <a:spcPct val="80000"/>
              </a:lnSpc>
              <a:spcBef>
                <a:spcPts val="600"/>
              </a:spcBef>
              <a:buClr>
                <a:srgbClr val="006666"/>
              </a:buClr>
              <a:buSzPct val="69000"/>
              <a:tabLst>
                <a:tab pos="354013" algn="l"/>
                <a:tab pos="355600" algn="l"/>
              </a:tabLst>
              <a:defRPr/>
            </a:pPr>
            <a:r>
              <a:rPr lang="en-US" altLang="en-US" sz="2000" dirty="0">
                <a:cs typeface="Arial" panose="020B0604020202020204" pitchFamily="34" charset="0"/>
              </a:rPr>
              <a:t>Cost to treat can range form anywhere 9.1 to 15 billion per year</a:t>
            </a:r>
          </a:p>
          <a:p>
            <a:pPr marL="469900" indent="-457200">
              <a:lnSpc>
                <a:spcPct val="80000"/>
              </a:lnSpc>
              <a:spcBef>
                <a:spcPts val="600"/>
              </a:spcBef>
              <a:buClr>
                <a:srgbClr val="006666"/>
              </a:buClr>
              <a:buSzPct val="69000"/>
              <a:tabLst>
                <a:tab pos="354013" algn="l"/>
                <a:tab pos="355600" algn="l"/>
              </a:tabLst>
              <a:defRPr/>
            </a:pPr>
            <a:endParaRPr lang="en-US" altLang="en-US" sz="2000" dirty="0">
              <a:cs typeface="Arial" panose="020B0604020202020204" pitchFamily="34" charset="0"/>
            </a:endParaRPr>
          </a:p>
          <a:p>
            <a:pPr marL="469900" indent="-457200">
              <a:lnSpc>
                <a:spcPct val="80000"/>
              </a:lnSpc>
              <a:spcBef>
                <a:spcPts val="600"/>
              </a:spcBef>
              <a:buClr>
                <a:srgbClr val="006666"/>
              </a:buClr>
              <a:buSzPct val="69000"/>
              <a:tabLst>
                <a:tab pos="354013" algn="l"/>
                <a:tab pos="355600" algn="l"/>
              </a:tabLst>
              <a:defRPr/>
            </a:pPr>
            <a:r>
              <a:rPr lang="en-US" altLang="en-US" sz="2000" dirty="0">
                <a:cs typeface="Arial" panose="020B0604020202020204" pitchFamily="34" charset="0"/>
              </a:rPr>
              <a:t>Approximately 60,000 deaths a year are due to complications</a:t>
            </a:r>
          </a:p>
          <a:p>
            <a:pPr marL="469900" indent="-457200">
              <a:lnSpc>
                <a:spcPct val="80000"/>
              </a:lnSpc>
              <a:spcBef>
                <a:spcPts val="600"/>
              </a:spcBef>
              <a:buClr>
                <a:srgbClr val="006666"/>
              </a:buClr>
              <a:buSzPct val="69000"/>
              <a:tabLst>
                <a:tab pos="354013" algn="l"/>
                <a:tab pos="355600" algn="l"/>
              </a:tabLst>
              <a:defRPr/>
            </a:pPr>
            <a:endParaRPr lang="en-US" altLang="en-US" sz="2000" dirty="0">
              <a:cs typeface="Arial" panose="020B0604020202020204" pitchFamily="34" charset="0"/>
            </a:endParaRPr>
          </a:p>
          <a:p>
            <a:pPr marL="355600" indent="-342900">
              <a:lnSpc>
                <a:spcPct val="80000"/>
              </a:lnSpc>
              <a:spcBef>
                <a:spcPts val="600"/>
              </a:spcBef>
              <a:buClr>
                <a:srgbClr val="006666"/>
              </a:buClr>
              <a:buSzPct val="69000"/>
              <a:tabLst>
                <a:tab pos="354013" algn="l"/>
                <a:tab pos="355600" algn="l"/>
              </a:tabLst>
              <a:defRPr/>
            </a:pPr>
            <a:r>
              <a:rPr lang="en-US" altLang="en-US" sz="2000" dirty="0"/>
              <a:t>  Associated with </a:t>
            </a:r>
            <a:r>
              <a:rPr lang="en-US" altLang="en-US" sz="2000" b="1" dirty="0">
                <a:solidFill>
                  <a:srgbClr val="FF0000"/>
                </a:solidFill>
              </a:rPr>
              <a:t>increased</a:t>
            </a:r>
            <a:r>
              <a:rPr lang="en-US" altLang="en-US" sz="2000" dirty="0"/>
              <a:t> health complications, deaths, length of</a:t>
            </a:r>
          </a:p>
          <a:p>
            <a:pPr marL="12700" indent="0">
              <a:lnSpc>
                <a:spcPct val="80000"/>
              </a:lnSpc>
              <a:spcBef>
                <a:spcPts val="600"/>
              </a:spcBef>
              <a:buClr>
                <a:srgbClr val="006666"/>
              </a:buClr>
              <a:buSzPct val="69000"/>
              <a:buNone/>
              <a:tabLst>
                <a:tab pos="354013" algn="l"/>
                <a:tab pos="355600" algn="l"/>
              </a:tabLst>
              <a:defRPr/>
            </a:pPr>
            <a:r>
              <a:rPr lang="en-US" altLang="en-US" sz="2000" dirty="0"/>
              <a:t>        stay,</a:t>
            </a:r>
            <a:r>
              <a:rPr lang="en-US" altLang="en-US" sz="2000" dirty="0">
                <a:solidFill>
                  <a:srgbClr val="FF0000"/>
                </a:solidFill>
              </a:rPr>
              <a:t> </a:t>
            </a:r>
            <a:r>
              <a:rPr lang="en-US" altLang="en-US" sz="2000" dirty="0"/>
              <a:t>and healthcare costs </a:t>
            </a:r>
          </a:p>
          <a:p>
            <a:pPr marL="469900" indent="-457200">
              <a:lnSpc>
                <a:spcPct val="60000"/>
              </a:lnSpc>
              <a:tabLst>
                <a:tab pos="354013" algn="l"/>
                <a:tab pos="355600" algn="l"/>
              </a:tabLst>
              <a:defRPr/>
            </a:pPr>
            <a:endParaRPr lang="en-US" altLang="en-US" sz="2000" dirty="0"/>
          </a:p>
          <a:p>
            <a:pPr marL="355600" indent="-342900">
              <a:lnSpc>
                <a:spcPct val="60000"/>
              </a:lnSpc>
              <a:tabLst>
                <a:tab pos="354013" algn="l"/>
                <a:tab pos="355600" algn="l"/>
              </a:tabLst>
              <a:defRPr/>
            </a:pPr>
            <a:r>
              <a:rPr lang="en-US" altLang="en-US" sz="2000" dirty="0"/>
              <a:t>  More than 17,000 lawsuits annually </a:t>
            </a:r>
          </a:p>
          <a:p>
            <a:pPr marL="469900" indent="-457200">
              <a:lnSpc>
                <a:spcPct val="60000"/>
              </a:lnSpc>
              <a:tabLst>
                <a:tab pos="354013" algn="l"/>
                <a:tab pos="355600" algn="l"/>
              </a:tabLst>
              <a:defRPr/>
            </a:pPr>
            <a:endParaRPr lang="en-US" altLang="en-US" sz="2000" dirty="0"/>
          </a:p>
          <a:p>
            <a:pPr marL="355600" indent="-342900">
              <a:lnSpc>
                <a:spcPct val="60000"/>
              </a:lnSpc>
              <a:tabLst>
                <a:tab pos="354013" algn="l"/>
                <a:tab pos="355600" algn="l"/>
              </a:tabLst>
              <a:defRPr/>
            </a:pPr>
            <a:r>
              <a:rPr lang="en-US" altLang="en-US" sz="2000" dirty="0"/>
              <a:t>  It is the second most common claim after wrongful death and is</a:t>
            </a:r>
          </a:p>
          <a:p>
            <a:pPr marL="12700" indent="0">
              <a:lnSpc>
                <a:spcPct val="60000"/>
              </a:lnSpc>
              <a:buNone/>
              <a:tabLst>
                <a:tab pos="354013" algn="l"/>
                <a:tab pos="355600" algn="l"/>
              </a:tabLst>
              <a:defRPr/>
            </a:pPr>
            <a:r>
              <a:rPr lang="en-US" altLang="en-US" sz="2000" dirty="0"/>
              <a:t>        greater than falls or emotional distress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27EDCA-8100-06BC-D50F-0AB60BCD4C63}"/>
              </a:ext>
            </a:extLst>
          </p:cNvPr>
          <p:cNvSpPr txBox="1"/>
          <p:nvPr/>
        </p:nvSpPr>
        <p:spPr>
          <a:xfrm>
            <a:off x="9582652" y="6488668"/>
            <a:ext cx="2927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AHRQ, 2011 &amp; 2017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14241C22-6E11-E30C-B4F2-563223D60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9" y="5701499"/>
            <a:ext cx="201223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0E6DDA43-6030-B0AA-6677-E5CD9881A8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21" y="359541"/>
            <a:ext cx="1332976" cy="1727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">
            <a:extLst>
              <a:ext uri="{FF2B5EF4-FFF2-40B4-BE49-F238E27FC236}">
                <a16:creationId xmlns:a16="http://schemas.microsoft.com/office/drawing/2014/main" id="{CBFEE296-7A1A-4E20-A99F-FD42D16EE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488" y="5039779"/>
            <a:ext cx="209073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F7B22E84-0273-8C15-9A1D-1B23A9D0D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998" y="494782"/>
            <a:ext cx="3200976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6897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07" name="Rectangle 8206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09" name="Rectangle 8208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782" y="0"/>
            <a:ext cx="742121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97" name="Title 2">
            <a:extLst>
              <a:ext uri="{FF2B5EF4-FFF2-40B4-BE49-F238E27FC236}">
                <a16:creationId xmlns:a16="http://schemas.microsoft.com/office/drawing/2014/main" id="{0B1D4F27-673E-8A01-BD5B-6375030152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320466" y="609600"/>
            <a:ext cx="4140014" cy="133083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eaLnBrk="1" hangingPunct="1">
              <a:lnSpc>
                <a:spcPct val="90000"/>
              </a:lnSpc>
            </a:pPr>
            <a:r>
              <a:rPr lang="en-US" altLang="en-US" b="1" kern="1200" dirty="0">
                <a:solidFill>
                  <a:schemeClr val="tx1"/>
                </a:solidFill>
                <a:ea typeface="+mj-ea"/>
              </a:rPr>
              <a:t>Low air loss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5194AB-F78F-DAAB-EFDD-363D76A3D1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980" r="14077"/>
          <a:stretch/>
        </p:blipFill>
        <p:spPr>
          <a:xfrm>
            <a:off x="20" y="10"/>
            <a:ext cx="6901711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137111-682B-BEEE-F565-205E4C295FCD}"/>
              </a:ext>
            </a:extLst>
          </p:cNvPr>
          <p:cNvSpPr txBox="1">
            <a:spLocks/>
          </p:cNvSpPr>
          <p:nvPr/>
        </p:nvSpPr>
        <p:spPr>
          <a:xfrm>
            <a:off x="7320465" y="2194102"/>
            <a:ext cx="4140013" cy="39085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00050" indent="-2286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ea typeface="+mn-ea"/>
              </a:rPr>
              <a:t>Provides airflow to assist in managing heat and humidity of the skin. </a:t>
            </a:r>
          </a:p>
          <a:p>
            <a:pPr marL="171450" indent="0" eaLnBrk="1" hangingPunct="1">
              <a:lnSpc>
                <a:spcPct val="90000"/>
              </a:lnSpc>
              <a:buNone/>
            </a:pPr>
            <a:endParaRPr lang="en-US" sz="2000" dirty="0">
              <a:ea typeface="+mn-ea"/>
            </a:endParaRPr>
          </a:p>
          <a:p>
            <a:pPr marL="400050" indent="-2286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ea typeface="+mn-ea"/>
              </a:rPr>
              <a:t>Composed of a series of connected pillows. </a:t>
            </a:r>
          </a:p>
          <a:p>
            <a:pPr marL="400050" indent="-2286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dirty="0">
              <a:ea typeface="+mn-ea"/>
            </a:endParaRPr>
          </a:p>
          <a:p>
            <a:pPr marL="400050" indent="-2286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ea typeface="+mn-ea"/>
              </a:rPr>
              <a:t>Continuous airflow is provided by a pump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257712A9-E77E-4829-B1B7-05749BF15A34}"/>
              </a:ext>
            </a:extLst>
          </p:cNvPr>
          <p:cNvSpPr txBox="1">
            <a:spLocks noChangeArrowheads="1"/>
          </p:cNvSpPr>
          <p:nvPr/>
        </p:nvSpPr>
        <p:spPr>
          <a:xfrm>
            <a:off x="2362200" y="1757363"/>
            <a:ext cx="6985000" cy="21336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 panose="020B0600070205080204" pitchFamily="34" charset="-128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 panose="020B0600070205080204" pitchFamily="34" charset="-128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 panose="020B0600070205080204" pitchFamily="34" charset="-128"/>
            </a:endParaRP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D00151F3-611E-259D-D21B-6DE3EB5BF4C3}"/>
              </a:ext>
            </a:extLst>
          </p:cNvPr>
          <p:cNvSpPr txBox="1">
            <a:spLocks/>
          </p:cNvSpPr>
          <p:nvPr/>
        </p:nvSpPr>
        <p:spPr bwMode="auto">
          <a:xfrm>
            <a:off x="1413743" y="-1428361"/>
            <a:ext cx="4949505" cy="3710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700178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36" name="Rectangle 8235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38" name="Rectangle 8237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782" y="0"/>
            <a:ext cx="742121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97" name="Title 2">
            <a:extLst>
              <a:ext uri="{FF2B5EF4-FFF2-40B4-BE49-F238E27FC236}">
                <a16:creationId xmlns:a16="http://schemas.microsoft.com/office/drawing/2014/main" id="{0B1D4F27-673E-8A01-BD5B-6375030152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320466" y="609600"/>
            <a:ext cx="4140014" cy="133083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eaLnBrk="1" hangingPunct="1">
              <a:lnSpc>
                <a:spcPct val="90000"/>
              </a:lnSpc>
            </a:pPr>
            <a:r>
              <a:rPr lang="en-US" altLang="en-US" b="1" kern="1200" dirty="0">
                <a:solidFill>
                  <a:schemeClr val="tx1"/>
                </a:solidFill>
                <a:ea typeface="+mj-ea"/>
              </a:rPr>
              <a:t>Air Fluidized 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6EA87C-23D2-F4DE-F146-F9BDC8F001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87" r="9187"/>
          <a:stretch/>
        </p:blipFill>
        <p:spPr>
          <a:xfrm>
            <a:off x="20" y="10"/>
            <a:ext cx="6901711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DA09BCF-28D1-AF54-336E-1CC5EEBFD3C2}"/>
              </a:ext>
            </a:extLst>
          </p:cNvPr>
          <p:cNvSpPr txBox="1">
            <a:spLocks/>
          </p:cNvSpPr>
          <p:nvPr/>
        </p:nvSpPr>
        <p:spPr>
          <a:xfrm>
            <a:off x="7320465" y="2194102"/>
            <a:ext cx="4140013" cy="39085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000"/>
              <a:t>Air fluidized: air is forced through a granular medium, such as silicone-coated beads, producing a fluid state.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257712A9-E77E-4829-B1B7-05749BF15A34}"/>
              </a:ext>
            </a:extLst>
          </p:cNvPr>
          <p:cNvSpPr txBox="1">
            <a:spLocks noChangeArrowheads="1"/>
          </p:cNvSpPr>
          <p:nvPr/>
        </p:nvSpPr>
        <p:spPr>
          <a:xfrm>
            <a:off x="2362200" y="1757363"/>
            <a:ext cx="6985000" cy="21336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 panose="020B0600070205080204" pitchFamily="34" charset="-128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 panose="020B0600070205080204" pitchFamily="34" charset="-128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 panose="020B0600070205080204" pitchFamily="34" charset="-128"/>
            </a:endParaRP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D00151F3-611E-259D-D21B-6DE3EB5BF4C3}"/>
              </a:ext>
            </a:extLst>
          </p:cNvPr>
          <p:cNvSpPr txBox="1">
            <a:spLocks/>
          </p:cNvSpPr>
          <p:nvPr/>
        </p:nvSpPr>
        <p:spPr bwMode="auto">
          <a:xfrm>
            <a:off x="1740464" y="3147968"/>
            <a:ext cx="4949505" cy="3710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715944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20" name="Rectangle 8219">
            <a:extLst>
              <a:ext uri="{FF2B5EF4-FFF2-40B4-BE49-F238E27FC236}">
                <a16:creationId xmlns:a16="http://schemas.microsoft.com/office/drawing/2014/main" id="{8B3A2D1A-45FC-4F95-B150-1C13EF2F6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22" name="Rectangle 8221">
            <a:extLst>
              <a:ext uri="{FF2B5EF4-FFF2-40B4-BE49-F238E27FC236}">
                <a16:creationId xmlns:a16="http://schemas.microsoft.com/office/drawing/2014/main" id="{F3768FD5-DD7A-43C7-8DEA-1F5DB3CB5B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97" name="Title 2">
            <a:extLst>
              <a:ext uri="{FF2B5EF4-FFF2-40B4-BE49-F238E27FC236}">
                <a16:creationId xmlns:a16="http://schemas.microsoft.com/office/drawing/2014/main" id="{0B1D4F27-673E-8A01-BD5B-6375030152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6503" y="3703975"/>
            <a:ext cx="5088101" cy="239871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b="1" kern="1200" dirty="0">
                <a:solidFill>
                  <a:schemeClr val="tx1"/>
                </a:solidFill>
                <a:ea typeface="+mj-ea"/>
              </a:rPr>
              <a:t>Active/Alternating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467E61-E50B-1DFC-2B4B-5B85383532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559" r="-2" b="24690"/>
          <a:stretch/>
        </p:blipFill>
        <p:spPr>
          <a:xfrm>
            <a:off x="0" y="53271"/>
            <a:ext cx="11398170" cy="2948654"/>
          </a:xfrm>
          <a:custGeom>
            <a:avLst/>
            <a:gdLst/>
            <a:ahLst/>
            <a:cxnLst/>
            <a:rect l="l" t="t" r="r" b="b"/>
            <a:pathLst>
              <a:path w="12191999" h="3428999">
                <a:moveTo>
                  <a:pt x="0" y="0"/>
                </a:moveTo>
                <a:lnTo>
                  <a:pt x="12191999" y="0"/>
                </a:lnTo>
                <a:lnTo>
                  <a:pt x="12191999" y="920893"/>
                </a:lnTo>
                <a:lnTo>
                  <a:pt x="12191999" y="1514929"/>
                </a:lnTo>
                <a:lnTo>
                  <a:pt x="12191999" y="3130902"/>
                </a:lnTo>
                <a:lnTo>
                  <a:pt x="12188051" y="3131476"/>
                </a:lnTo>
                <a:cubicBezTo>
                  <a:pt x="12153000" y="3135813"/>
                  <a:pt x="12133655" y="3136025"/>
                  <a:pt x="12112012" y="3138906"/>
                </a:cubicBezTo>
                <a:cubicBezTo>
                  <a:pt x="12076970" y="3145595"/>
                  <a:pt x="12039899" y="3160769"/>
                  <a:pt x="12018752" y="3165642"/>
                </a:cubicBezTo>
                <a:lnTo>
                  <a:pt x="11985122" y="3168147"/>
                </a:lnTo>
                <a:lnTo>
                  <a:pt x="11986344" y="3172878"/>
                </a:lnTo>
                <a:lnTo>
                  <a:pt x="11973852" y="3173226"/>
                </a:lnTo>
                <a:lnTo>
                  <a:pt x="11945968" y="3173341"/>
                </a:lnTo>
                <a:cubicBezTo>
                  <a:pt x="11928568" y="3174057"/>
                  <a:pt x="11880184" y="3172923"/>
                  <a:pt x="11862470" y="3174654"/>
                </a:cubicBezTo>
                <a:cubicBezTo>
                  <a:pt x="11857360" y="3179700"/>
                  <a:pt x="11849473" y="3182451"/>
                  <a:pt x="11839688" y="3183726"/>
                </a:cubicBezTo>
                <a:lnTo>
                  <a:pt x="11818138" y="3183868"/>
                </a:lnTo>
                <a:lnTo>
                  <a:pt x="11693161" y="3196027"/>
                </a:lnTo>
                <a:lnTo>
                  <a:pt x="11675978" y="3196936"/>
                </a:lnTo>
                <a:lnTo>
                  <a:pt x="11666672" y="3201013"/>
                </a:lnTo>
                <a:cubicBezTo>
                  <a:pt x="11659568" y="3201827"/>
                  <a:pt x="11639160" y="3201301"/>
                  <a:pt x="11633348" y="3201823"/>
                </a:cubicBezTo>
                <a:lnTo>
                  <a:pt x="11631806" y="3204144"/>
                </a:lnTo>
                <a:cubicBezTo>
                  <a:pt x="11613292" y="3207852"/>
                  <a:pt x="11543654" y="3220200"/>
                  <a:pt x="11522270" y="3224070"/>
                </a:cubicBezTo>
                <a:cubicBezTo>
                  <a:pt x="11517998" y="3220503"/>
                  <a:pt x="11508432" y="3226137"/>
                  <a:pt x="11503503" y="3227361"/>
                </a:cubicBezTo>
                <a:cubicBezTo>
                  <a:pt x="11502740" y="3224959"/>
                  <a:pt x="11490808" y="3224226"/>
                  <a:pt x="11487288" y="3226364"/>
                </a:cubicBezTo>
                <a:cubicBezTo>
                  <a:pt x="11403406" y="3238085"/>
                  <a:pt x="11445394" y="3213864"/>
                  <a:pt x="11397514" y="3229209"/>
                </a:cubicBezTo>
                <a:cubicBezTo>
                  <a:pt x="11389044" y="3230225"/>
                  <a:pt x="11382180" y="3229256"/>
                  <a:pt x="11376160" y="3227461"/>
                </a:cubicBezTo>
                <a:lnTo>
                  <a:pt x="11367180" y="3223774"/>
                </a:lnTo>
                <a:lnTo>
                  <a:pt x="11332420" y="3230742"/>
                </a:lnTo>
                <a:cubicBezTo>
                  <a:pt x="11315298" y="3233171"/>
                  <a:pt x="11297277" y="3234781"/>
                  <a:pt x="11278786" y="3235517"/>
                </a:cubicBezTo>
                <a:cubicBezTo>
                  <a:pt x="11274637" y="3230607"/>
                  <a:pt x="11260123" y="3237582"/>
                  <a:pt x="11253295" y="3238964"/>
                </a:cubicBezTo>
                <a:cubicBezTo>
                  <a:pt x="11253224" y="3235757"/>
                  <a:pt x="11238096" y="3234220"/>
                  <a:pt x="11232727" y="3236871"/>
                </a:cubicBezTo>
                <a:cubicBezTo>
                  <a:pt x="11119903" y="3248332"/>
                  <a:pt x="11183388" y="3218382"/>
                  <a:pt x="11115682" y="3236341"/>
                </a:cubicBezTo>
                <a:cubicBezTo>
                  <a:pt x="11104356" y="3237278"/>
                  <a:pt x="11095858" y="3235671"/>
                  <a:pt x="11088768" y="3233017"/>
                </a:cubicBezTo>
                <a:lnTo>
                  <a:pt x="11076012" y="3226390"/>
                </a:lnTo>
                <a:lnTo>
                  <a:pt x="11066016" y="3228753"/>
                </a:lnTo>
                <a:cubicBezTo>
                  <a:pt x="11028292" y="3228939"/>
                  <a:pt x="11017169" y="3222147"/>
                  <a:pt x="10995221" y="3228989"/>
                </a:cubicBezTo>
                <a:cubicBezTo>
                  <a:pt x="10962786" y="3214768"/>
                  <a:pt x="10973708" y="3227571"/>
                  <a:pt x="10949038" y="3229747"/>
                </a:cubicBezTo>
                <a:cubicBezTo>
                  <a:pt x="10929576" y="3232582"/>
                  <a:pt x="10965306" y="3238039"/>
                  <a:pt x="10946231" y="3238844"/>
                </a:cubicBezTo>
                <a:cubicBezTo>
                  <a:pt x="10925596" y="3235173"/>
                  <a:pt x="10926566" y="3246575"/>
                  <a:pt x="10905107" y="3242085"/>
                </a:cubicBezTo>
                <a:cubicBezTo>
                  <a:pt x="10910320" y="3233495"/>
                  <a:pt x="10862761" y="3243750"/>
                  <a:pt x="10861282" y="3236246"/>
                </a:cubicBezTo>
                <a:cubicBezTo>
                  <a:pt x="10843055" y="3246977"/>
                  <a:pt x="10833897" y="3233757"/>
                  <a:pt x="10809627" y="3237064"/>
                </a:cubicBezTo>
                <a:cubicBezTo>
                  <a:pt x="10798198" y="3241124"/>
                  <a:pt x="10789952" y="3241821"/>
                  <a:pt x="10778718" y="3237455"/>
                </a:cubicBezTo>
                <a:cubicBezTo>
                  <a:pt x="10726069" y="3257219"/>
                  <a:pt x="10746866" y="3238339"/>
                  <a:pt x="10697595" y="3245939"/>
                </a:cubicBezTo>
                <a:cubicBezTo>
                  <a:pt x="10655146" y="3253933"/>
                  <a:pt x="10607026" y="3259119"/>
                  <a:pt x="10565970" y="3278201"/>
                </a:cubicBezTo>
                <a:cubicBezTo>
                  <a:pt x="10558434" y="3283608"/>
                  <a:pt x="10539930" y="3285654"/>
                  <a:pt x="10524645" y="3282773"/>
                </a:cubicBezTo>
                <a:cubicBezTo>
                  <a:pt x="10522018" y="3282276"/>
                  <a:pt x="10519582" y="3281649"/>
                  <a:pt x="10517421" y="3280913"/>
                </a:cubicBezTo>
                <a:cubicBezTo>
                  <a:pt x="10481928" y="3283832"/>
                  <a:pt x="10352108" y="3296870"/>
                  <a:pt x="10311683" y="3300288"/>
                </a:cubicBezTo>
                <a:cubicBezTo>
                  <a:pt x="10308410" y="3293342"/>
                  <a:pt x="10287968" y="3305875"/>
                  <a:pt x="10274873" y="3301423"/>
                </a:cubicBezTo>
                <a:cubicBezTo>
                  <a:pt x="10265494" y="3297516"/>
                  <a:pt x="10257104" y="3300407"/>
                  <a:pt x="10247307" y="3300714"/>
                </a:cubicBezTo>
                <a:cubicBezTo>
                  <a:pt x="10234401" y="3297643"/>
                  <a:pt x="10192308" y="3303190"/>
                  <a:pt x="10181334" y="3307168"/>
                </a:cubicBezTo>
                <a:cubicBezTo>
                  <a:pt x="10155109" y="3320992"/>
                  <a:pt x="10095518" y="3310726"/>
                  <a:pt x="10073729" y="3321318"/>
                </a:cubicBezTo>
                <a:cubicBezTo>
                  <a:pt x="10065823" y="3322872"/>
                  <a:pt x="10058087" y="3323501"/>
                  <a:pt x="10050495" y="3323554"/>
                </a:cubicBezTo>
                <a:lnTo>
                  <a:pt x="10029247" y="3322387"/>
                </a:lnTo>
                <a:lnTo>
                  <a:pt x="10023206" y="3319426"/>
                </a:lnTo>
                <a:lnTo>
                  <a:pt x="10010221" y="3320159"/>
                </a:lnTo>
                <a:lnTo>
                  <a:pt x="10006500" y="3319709"/>
                </a:lnTo>
                <a:cubicBezTo>
                  <a:pt x="9999392" y="3318836"/>
                  <a:pt x="9992376" y="3318075"/>
                  <a:pt x="9985433" y="3317775"/>
                </a:cubicBezTo>
                <a:cubicBezTo>
                  <a:pt x="9994564" y="3332623"/>
                  <a:pt x="9927872" y="3317665"/>
                  <a:pt x="9947096" y="3329673"/>
                </a:cubicBezTo>
                <a:cubicBezTo>
                  <a:pt x="9910530" y="3330603"/>
                  <a:pt x="9938422" y="3341787"/>
                  <a:pt x="9894468" y="3331125"/>
                </a:cubicBezTo>
                <a:cubicBezTo>
                  <a:pt x="9837697" y="3343266"/>
                  <a:pt x="9748207" y="3338748"/>
                  <a:pt x="9703741" y="3357170"/>
                </a:cubicBezTo>
                <a:cubicBezTo>
                  <a:pt x="9709264" y="3350136"/>
                  <a:pt x="9685337" y="3344679"/>
                  <a:pt x="9668763" y="3348169"/>
                </a:cubicBezTo>
                <a:cubicBezTo>
                  <a:pt x="9688139" y="3320571"/>
                  <a:pt x="9603232" y="3373038"/>
                  <a:pt x="9588644" y="3354205"/>
                </a:cubicBezTo>
                <a:cubicBezTo>
                  <a:pt x="9587925" y="3371689"/>
                  <a:pt x="9513642" y="3401336"/>
                  <a:pt x="9478680" y="3386990"/>
                </a:cubicBezTo>
                <a:cubicBezTo>
                  <a:pt x="9425416" y="3390492"/>
                  <a:pt x="9387699" y="3404944"/>
                  <a:pt x="9331856" y="3399166"/>
                </a:cubicBezTo>
                <a:cubicBezTo>
                  <a:pt x="9330123" y="3401505"/>
                  <a:pt x="9327283" y="3403463"/>
                  <a:pt x="9323679" y="3405145"/>
                </a:cubicBezTo>
                <a:lnTo>
                  <a:pt x="9311620" y="3409223"/>
                </a:lnTo>
                <a:lnTo>
                  <a:pt x="9309289" y="3408926"/>
                </a:lnTo>
                <a:cubicBezTo>
                  <a:pt x="9300131" y="3408873"/>
                  <a:pt x="9295442" y="3409859"/>
                  <a:pt x="9292731" y="3411301"/>
                </a:cubicBezTo>
                <a:lnTo>
                  <a:pt x="9290814" y="3413412"/>
                </a:lnTo>
                <a:lnTo>
                  <a:pt x="9279990" y="3415541"/>
                </a:lnTo>
                <a:lnTo>
                  <a:pt x="9260104" y="3421077"/>
                </a:lnTo>
                <a:lnTo>
                  <a:pt x="9255034" y="3420853"/>
                </a:lnTo>
                <a:lnTo>
                  <a:pt x="9222941" y="3427242"/>
                </a:lnTo>
                <a:lnTo>
                  <a:pt x="9221858" y="3426731"/>
                </a:lnTo>
                <a:cubicBezTo>
                  <a:pt x="9218700" y="3425733"/>
                  <a:pt x="9214983" y="3425271"/>
                  <a:pt x="9210014" y="3425917"/>
                </a:cubicBezTo>
                <a:cubicBezTo>
                  <a:pt x="9208256" y="3416158"/>
                  <a:pt x="9203342" y="3422957"/>
                  <a:pt x="9188839" y="3425728"/>
                </a:cubicBezTo>
                <a:cubicBezTo>
                  <a:pt x="9182870" y="3411188"/>
                  <a:pt x="9147335" y="3424352"/>
                  <a:pt x="9132080" y="3417886"/>
                </a:cubicBezTo>
                <a:cubicBezTo>
                  <a:pt x="9121557" y="3420249"/>
                  <a:pt x="9110321" y="3422482"/>
                  <a:pt x="9098549" y="3424480"/>
                </a:cubicBezTo>
                <a:lnTo>
                  <a:pt x="9003970" y="3425484"/>
                </a:lnTo>
                <a:lnTo>
                  <a:pt x="8904921" y="3413774"/>
                </a:lnTo>
                <a:cubicBezTo>
                  <a:pt x="8868284" y="3413519"/>
                  <a:pt x="8836559" y="3409171"/>
                  <a:pt x="8805551" y="3412237"/>
                </a:cubicBezTo>
                <a:cubicBezTo>
                  <a:pt x="8792955" y="3408854"/>
                  <a:pt x="8781083" y="3407488"/>
                  <a:pt x="8769572" y="3412551"/>
                </a:cubicBezTo>
                <a:cubicBezTo>
                  <a:pt x="8735382" y="3410862"/>
                  <a:pt x="8727105" y="3403632"/>
                  <a:pt x="8705440" y="3409271"/>
                </a:cubicBezTo>
                <a:cubicBezTo>
                  <a:pt x="8686231" y="3397576"/>
                  <a:pt x="8685094" y="3402040"/>
                  <a:pt x="8676067" y="3405389"/>
                </a:cubicBezTo>
                <a:lnTo>
                  <a:pt x="8674779" y="3405628"/>
                </a:lnTo>
                <a:lnTo>
                  <a:pt x="8672154" y="3403956"/>
                </a:lnTo>
                <a:lnTo>
                  <a:pt x="8666720" y="3403182"/>
                </a:lnTo>
                <a:lnTo>
                  <a:pt x="8651886" y="3403680"/>
                </a:lnTo>
                <a:lnTo>
                  <a:pt x="8646307" y="3404298"/>
                </a:lnTo>
                <a:cubicBezTo>
                  <a:pt x="8642465" y="3404565"/>
                  <a:pt x="8639912" y="3404534"/>
                  <a:pt x="8638145" y="3404287"/>
                </a:cubicBezTo>
                <a:lnTo>
                  <a:pt x="8637941" y="3404149"/>
                </a:lnTo>
                <a:lnTo>
                  <a:pt x="8630296" y="3404406"/>
                </a:lnTo>
                <a:cubicBezTo>
                  <a:pt x="8617394" y="3405155"/>
                  <a:pt x="8604838" y="3406180"/>
                  <a:pt x="8592887" y="3407398"/>
                </a:cubicBezTo>
                <a:cubicBezTo>
                  <a:pt x="8582781" y="3399722"/>
                  <a:pt x="8538622" y="3408789"/>
                  <a:pt x="8543455" y="3394319"/>
                </a:cubicBezTo>
                <a:cubicBezTo>
                  <a:pt x="8527334" y="3395534"/>
                  <a:pt x="8517583" y="3401542"/>
                  <a:pt x="8523012" y="3392051"/>
                </a:cubicBezTo>
                <a:cubicBezTo>
                  <a:pt x="8517705" y="3392178"/>
                  <a:pt x="8514435" y="3391372"/>
                  <a:pt x="8512093" y="3390108"/>
                </a:cubicBezTo>
                <a:lnTo>
                  <a:pt x="8511416" y="3389513"/>
                </a:lnTo>
                <a:lnTo>
                  <a:pt x="8475551" y="3392450"/>
                </a:lnTo>
                <a:lnTo>
                  <a:pt x="8470789" y="3391736"/>
                </a:lnTo>
                <a:lnTo>
                  <a:pt x="8447414" y="3395064"/>
                </a:lnTo>
                <a:lnTo>
                  <a:pt x="8435335" y="3396028"/>
                </a:lnTo>
                <a:lnTo>
                  <a:pt x="8431923" y="3397855"/>
                </a:lnTo>
                <a:cubicBezTo>
                  <a:pt x="8428239" y="3398965"/>
                  <a:pt x="8422959" y="3399444"/>
                  <a:pt x="8414099" y="3398491"/>
                </a:cubicBezTo>
                <a:lnTo>
                  <a:pt x="8412049" y="3397978"/>
                </a:lnTo>
                <a:lnTo>
                  <a:pt x="8397349" y="3400683"/>
                </a:lnTo>
                <a:cubicBezTo>
                  <a:pt x="8392615" y="3401933"/>
                  <a:pt x="8388424" y="3403524"/>
                  <a:pt x="8385030" y="3405585"/>
                </a:cubicBezTo>
                <a:cubicBezTo>
                  <a:pt x="8334977" y="3394568"/>
                  <a:pt x="8287750" y="3404648"/>
                  <a:pt x="8233422" y="3402742"/>
                </a:cubicBezTo>
                <a:cubicBezTo>
                  <a:pt x="8209936" y="3385601"/>
                  <a:pt x="8116056" y="3406588"/>
                  <a:pt x="8102569" y="3423208"/>
                </a:cubicBezTo>
                <a:cubicBezTo>
                  <a:pt x="8102264" y="3408645"/>
                  <a:pt x="8034186" y="3428475"/>
                  <a:pt x="8016625" y="3428989"/>
                </a:cubicBezTo>
                <a:cubicBezTo>
                  <a:pt x="8010771" y="3429161"/>
                  <a:pt x="8010530" y="3427186"/>
                  <a:pt x="8020284" y="3421076"/>
                </a:cubicBezTo>
                <a:cubicBezTo>
                  <a:pt x="8001623" y="3422777"/>
                  <a:pt x="7982361" y="3415208"/>
                  <a:pt x="7992871" y="3409037"/>
                </a:cubicBezTo>
                <a:cubicBezTo>
                  <a:pt x="7936181" y="3422244"/>
                  <a:pt x="7852511" y="3409112"/>
                  <a:pt x="7788452" y="3415110"/>
                </a:cubicBezTo>
                <a:cubicBezTo>
                  <a:pt x="7753529" y="3400598"/>
                  <a:pt x="7772461" y="3414025"/>
                  <a:pt x="7736237" y="3411311"/>
                </a:cubicBezTo>
                <a:cubicBezTo>
                  <a:pt x="7746145" y="3424670"/>
                  <a:pt x="7692261" y="3403816"/>
                  <a:pt x="7690279" y="3418893"/>
                </a:cubicBezTo>
                <a:cubicBezTo>
                  <a:pt x="7683750" y="3417921"/>
                  <a:pt x="7677487" y="3416505"/>
                  <a:pt x="7671219" y="3414970"/>
                </a:cubicBezTo>
                <a:lnTo>
                  <a:pt x="7667928" y="3414173"/>
                </a:lnTo>
                <a:lnTo>
                  <a:pt x="7654774" y="3413595"/>
                </a:lnTo>
                <a:lnTo>
                  <a:pt x="7651067" y="3410171"/>
                </a:lnTo>
                <a:lnTo>
                  <a:pt x="7631267" y="3406963"/>
                </a:lnTo>
                <a:cubicBezTo>
                  <a:pt x="7623851" y="3406267"/>
                  <a:pt x="7615871" y="3406106"/>
                  <a:pt x="7607053" y="3406809"/>
                </a:cubicBezTo>
                <a:cubicBezTo>
                  <a:pt x="7585359" y="3412784"/>
                  <a:pt x="7551579" y="3405461"/>
                  <a:pt x="7521027" y="3405904"/>
                </a:cubicBezTo>
                <a:lnTo>
                  <a:pt x="7506997" y="3407754"/>
                </a:lnTo>
                <a:lnTo>
                  <a:pt x="7461204" y="3404669"/>
                </a:lnTo>
                <a:cubicBezTo>
                  <a:pt x="7448169" y="3404071"/>
                  <a:pt x="7434640" y="3403756"/>
                  <a:pt x="7420396" y="3403975"/>
                </a:cubicBezTo>
                <a:lnTo>
                  <a:pt x="7393955" y="3405447"/>
                </a:lnTo>
                <a:lnTo>
                  <a:pt x="7387024" y="3404227"/>
                </a:lnTo>
                <a:cubicBezTo>
                  <a:pt x="7374952" y="3404363"/>
                  <a:pt x="7358975" y="3408656"/>
                  <a:pt x="7360398" y="3403441"/>
                </a:cubicBezTo>
                <a:lnTo>
                  <a:pt x="7346837" y="3405249"/>
                </a:lnTo>
                <a:lnTo>
                  <a:pt x="7333451" y="3401087"/>
                </a:lnTo>
                <a:cubicBezTo>
                  <a:pt x="7331985" y="3400120"/>
                  <a:pt x="7330882" y="3399091"/>
                  <a:pt x="7330179" y="3398037"/>
                </a:cubicBezTo>
                <a:lnTo>
                  <a:pt x="7311232" y="3399406"/>
                </a:lnTo>
                <a:lnTo>
                  <a:pt x="7295699" y="3396426"/>
                </a:lnTo>
                <a:lnTo>
                  <a:pt x="7282158" y="3398374"/>
                </a:lnTo>
                <a:lnTo>
                  <a:pt x="7276538" y="3397935"/>
                </a:lnTo>
                <a:lnTo>
                  <a:pt x="7262569" y="3396460"/>
                </a:lnTo>
                <a:cubicBezTo>
                  <a:pt x="7255407" y="3395426"/>
                  <a:pt x="7247392" y="3394180"/>
                  <a:pt x="7238468" y="3393183"/>
                </a:cubicBezTo>
                <a:lnTo>
                  <a:pt x="7230949" y="3392727"/>
                </a:lnTo>
                <a:lnTo>
                  <a:pt x="7214580" y="3387715"/>
                </a:lnTo>
                <a:cubicBezTo>
                  <a:pt x="7202670" y="3383926"/>
                  <a:pt x="7193296" y="3381373"/>
                  <a:pt x="7182893" y="3383429"/>
                </a:cubicBezTo>
                <a:cubicBezTo>
                  <a:pt x="7165160" y="3378534"/>
                  <a:pt x="7152772" y="3364815"/>
                  <a:pt x="7127104" y="3368475"/>
                </a:cubicBezTo>
                <a:cubicBezTo>
                  <a:pt x="7134894" y="3362260"/>
                  <a:pt x="7098599" y="3367723"/>
                  <a:pt x="7094311" y="3361339"/>
                </a:cubicBezTo>
                <a:cubicBezTo>
                  <a:pt x="7092331" y="3356198"/>
                  <a:pt x="7080860" y="3356657"/>
                  <a:pt x="7072124" y="3354762"/>
                </a:cubicBezTo>
                <a:cubicBezTo>
                  <a:pt x="7065898" y="3349511"/>
                  <a:pt x="7021942" y="3344717"/>
                  <a:pt x="7006638" y="3345473"/>
                </a:cubicBezTo>
                <a:cubicBezTo>
                  <a:pt x="6963504" y="3350697"/>
                  <a:pt x="6928807" y="3329559"/>
                  <a:pt x="6894320" y="3333192"/>
                </a:cubicBezTo>
                <a:cubicBezTo>
                  <a:pt x="6885290" y="3332697"/>
                  <a:pt x="6877803" y="3331507"/>
                  <a:pt x="6871318" y="3329892"/>
                </a:cubicBezTo>
                <a:lnTo>
                  <a:pt x="6855157" y="3324330"/>
                </a:lnTo>
                <a:cubicBezTo>
                  <a:pt x="6854956" y="3323109"/>
                  <a:pt x="6854755" y="3321887"/>
                  <a:pt x="6854555" y="3320665"/>
                </a:cubicBezTo>
                <a:lnTo>
                  <a:pt x="6842483" y="3318413"/>
                </a:lnTo>
                <a:lnTo>
                  <a:pt x="6840027" y="3317245"/>
                </a:lnTo>
                <a:cubicBezTo>
                  <a:pt x="6835354" y="3315001"/>
                  <a:pt x="6830588" y="3312868"/>
                  <a:pt x="6825185" y="3311114"/>
                </a:cubicBezTo>
                <a:cubicBezTo>
                  <a:pt x="6810331" y="3324866"/>
                  <a:pt x="6776772" y="3298463"/>
                  <a:pt x="6774755" y="3312168"/>
                </a:cubicBezTo>
                <a:cubicBezTo>
                  <a:pt x="6742477" y="3304924"/>
                  <a:pt x="6749024" y="3319870"/>
                  <a:pt x="6728129" y="3301832"/>
                </a:cubicBezTo>
                <a:cubicBezTo>
                  <a:pt x="6661764" y="3299056"/>
                  <a:pt x="6593104" y="3275946"/>
                  <a:pt x="6527587" y="3280829"/>
                </a:cubicBezTo>
                <a:cubicBezTo>
                  <a:pt x="6542935" y="3276465"/>
                  <a:pt x="6531033" y="3266920"/>
                  <a:pt x="6511742" y="3266067"/>
                </a:cubicBezTo>
                <a:cubicBezTo>
                  <a:pt x="6570025" y="3248440"/>
                  <a:pt x="6418649" y="3271458"/>
                  <a:pt x="6434953" y="3253360"/>
                </a:cubicBezTo>
                <a:cubicBezTo>
                  <a:pt x="6407781" y="3267048"/>
                  <a:pt x="6300040" y="3274313"/>
                  <a:pt x="6292331" y="3255322"/>
                </a:cubicBezTo>
                <a:cubicBezTo>
                  <a:pt x="6242057" y="3246469"/>
                  <a:pt x="6188266" y="3249680"/>
                  <a:pt x="6149913" y="3232917"/>
                </a:cubicBezTo>
                <a:cubicBezTo>
                  <a:pt x="6144898" y="3234391"/>
                  <a:pt x="6139526" y="3235322"/>
                  <a:pt x="6133930" y="3235867"/>
                </a:cubicBezTo>
                <a:lnTo>
                  <a:pt x="6117554" y="3236464"/>
                </a:lnTo>
                <a:lnTo>
                  <a:pt x="6116039" y="3235720"/>
                </a:lnTo>
                <a:cubicBezTo>
                  <a:pt x="6108393" y="3233681"/>
                  <a:pt x="6102936" y="3233437"/>
                  <a:pt x="6098459" y="3233988"/>
                </a:cubicBezTo>
                <a:lnTo>
                  <a:pt x="6093630" y="3235240"/>
                </a:lnTo>
                <a:lnTo>
                  <a:pt x="6081261" y="3234563"/>
                </a:lnTo>
                <a:lnTo>
                  <a:pt x="6056067" y="3234608"/>
                </a:lnTo>
                <a:lnTo>
                  <a:pt x="6052129" y="3233324"/>
                </a:lnTo>
                <a:lnTo>
                  <a:pt x="6015338" y="3231378"/>
                </a:lnTo>
                <a:cubicBezTo>
                  <a:pt x="6015291" y="3231165"/>
                  <a:pt x="6015245" y="3230951"/>
                  <a:pt x="6015198" y="3230737"/>
                </a:cubicBezTo>
                <a:cubicBezTo>
                  <a:pt x="6014048" y="3229257"/>
                  <a:pt x="6011617" y="3228081"/>
                  <a:pt x="6006436" y="3227508"/>
                </a:cubicBezTo>
                <a:cubicBezTo>
                  <a:pt x="6019781" y="3219395"/>
                  <a:pt x="6005305" y="3223709"/>
                  <a:pt x="5988851" y="3222735"/>
                </a:cubicBezTo>
                <a:cubicBezTo>
                  <a:pt x="6005907" y="3209918"/>
                  <a:pt x="5955918" y="3212588"/>
                  <a:pt x="5952863" y="3204137"/>
                </a:cubicBezTo>
                <a:cubicBezTo>
                  <a:pt x="5940395" y="3203711"/>
                  <a:pt x="5927517" y="3203028"/>
                  <a:pt x="5914548" y="3202041"/>
                </a:cubicBezTo>
                <a:lnTo>
                  <a:pt x="5907020" y="3201283"/>
                </a:lnTo>
                <a:cubicBezTo>
                  <a:pt x="5906995" y="3201231"/>
                  <a:pt x="5906969" y="3201180"/>
                  <a:pt x="5906944" y="3201129"/>
                </a:cubicBezTo>
                <a:cubicBezTo>
                  <a:pt x="5905471" y="3200668"/>
                  <a:pt x="5903056" y="3200308"/>
                  <a:pt x="5899155" y="3200053"/>
                </a:cubicBezTo>
                <a:lnTo>
                  <a:pt x="5893294" y="3199901"/>
                </a:lnTo>
                <a:lnTo>
                  <a:pt x="5878691" y="3198431"/>
                </a:lnTo>
                <a:lnTo>
                  <a:pt x="5874165" y="3197003"/>
                </a:lnTo>
                <a:lnTo>
                  <a:pt x="5873092" y="3195108"/>
                </a:lnTo>
                <a:lnTo>
                  <a:pt x="5871658" y="3195162"/>
                </a:lnTo>
                <a:cubicBezTo>
                  <a:pt x="5860152" y="3197097"/>
                  <a:pt x="5855231" y="3201097"/>
                  <a:pt x="5846928" y="3187725"/>
                </a:cubicBezTo>
                <a:cubicBezTo>
                  <a:pt x="5821379" y="3190142"/>
                  <a:pt x="5819686" y="3182343"/>
                  <a:pt x="5788468" y="3176316"/>
                </a:cubicBezTo>
                <a:cubicBezTo>
                  <a:pt x="5773119" y="3179521"/>
                  <a:pt x="5762947" y="3176704"/>
                  <a:pt x="5753823" y="3171919"/>
                </a:cubicBezTo>
                <a:cubicBezTo>
                  <a:pt x="5721557" y="3170726"/>
                  <a:pt x="5694983" y="3162549"/>
                  <a:pt x="5660194" y="3157536"/>
                </a:cubicBezTo>
                <a:cubicBezTo>
                  <a:pt x="5619608" y="3159495"/>
                  <a:pt x="5604384" y="3146636"/>
                  <a:pt x="5567188" y="3141325"/>
                </a:cubicBezTo>
                <a:cubicBezTo>
                  <a:pt x="5530345" y="3148235"/>
                  <a:pt x="5543868" y="3129416"/>
                  <a:pt x="5526178" y="3123274"/>
                </a:cubicBezTo>
                <a:lnTo>
                  <a:pt x="5520866" y="3122322"/>
                </a:lnTo>
                <a:lnTo>
                  <a:pt x="5506009" y="3122332"/>
                </a:lnTo>
                <a:lnTo>
                  <a:pt x="5500363" y="3122766"/>
                </a:lnTo>
                <a:cubicBezTo>
                  <a:pt x="5496497" y="3122905"/>
                  <a:pt x="5493953" y="3122792"/>
                  <a:pt x="5492228" y="3122486"/>
                </a:cubicBezTo>
                <a:lnTo>
                  <a:pt x="5492044" y="3122342"/>
                </a:lnTo>
                <a:lnTo>
                  <a:pt x="5484386" y="3122347"/>
                </a:lnTo>
                <a:cubicBezTo>
                  <a:pt x="5471420" y="3122670"/>
                  <a:pt x="5458764" y="3123280"/>
                  <a:pt x="5446679" y="3124105"/>
                </a:cubicBezTo>
                <a:cubicBezTo>
                  <a:pt x="5437659" y="3116107"/>
                  <a:pt x="5392392" y="3123709"/>
                  <a:pt x="5399188" y="3109418"/>
                </a:cubicBezTo>
                <a:cubicBezTo>
                  <a:pt x="5382948" y="3110102"/>
                  <a:pt x="5372407" y="3115781"/>
                  <a:pt x="5379117" y="3106482"/>
                </a:cubicBezTo>
                <a:cubicBezTo>
                  <a:pt x="5373809" y="3106435"/>
                  <a:pt x="5370660" y="3105521"/>
                  <a:pt x="5368499" y="3104181"/>
                </a:cubicBezTo>
                <a:lnTo>
                  <a:pt x="5367902" y="3103566"/>
                </a:lnTo>
                <a:lnTo>
                  <a:pt x="5331747" y="3105319"/>
                </a:lnTo>
                <a:lnTo>
                  <a:pt x="5327095" y="3104450"/>
                </a:lnTo>
                <a:lnTo>
                  <a:pt x="5303337" y="3107003"/>
                </a:lnTo>
                <a:lnTo>
                  <a:pt x="5291164" y="3107570"/>
                </a:lnTo>
                <a:lnTo>
                  <a:pt x="5287515" y="3109282"/>
                </a:lnTo>
                <a:cubicBezTo>
                  <a:pt x="5283689" y="3110269"/>
                  <a:pt x="5278356" y="3110573"/>
                  <a:pt x="5269654" y="3109330"/>
                </a:cubicBezTo>
                <a:lnTo>
                  <a:pt x="5267681" y="3108752"/>
                </a:lnTo>
                <a:lnTo>
                  <a:pt x="5252655" y="3110969"/>
                </a:lnTo>
                <a:cubicBezTo>
                  <a:pt x="5247766" y="3112062"/>
                  <a:pt x="5243369" y="3113511"/>
                  <a:pt x="5239703" y="3115460"/>
                </a:cubicBezTo>
                <a:cubicBezTo>
                  <a:pt x="5191311" y="3102811"/>
                  <a:pt x="5142849" y="3111324"/>
                  <a:pt x="5088947" y="3107634"/>
                </a:cubicBezTo>
                <a:cubicBezTo>
                  <a:pt x="5027989" y="3108214"/>
                  <a:pt x="4985627" y="3110432"/>
                  <a:pt x="4945514" y="3110162"/>
                </a:cubicBezTo>
                <a:cubicBezTo>
                  <a:pt x="4926678" y="3111245"/>
                  <a:pt x="4789238" y="3111826"/>
                  <a:pt x="4800559" y="3106010"/>
                </a:cubicBezTo>
                <a:cubicBezTo>
                  <a:pt x="4742239" y="3117333"/>
                  <a:pt x="4708324" y="3101468"/>
                  <a:pt x="4643642" y="3105351"/>
                </a:cubicBezTo>
                <a:cubicBezTo>
                  <a:pt x="4610808" y="3089712"/>
                  <a:pt x="4627845" y="3103743"/>
                  <a:pt x="4592107" y="3099840"/>
                </a:cubicBezTo>
                <a:cubicBezTo>
                  <a:pt x="4600157" y="3113506"/>
                  <a:pt x="4549287" y="3090911"/>
                  <a:pt x="4545249" y="3105899"/>
                </a:cubicBezTo>
                <a:cubicBezTo>
                  <a:pt x="4538872" y="3104716"/>
                  <a:pt x="4532825" y="3103094"/>
                  <a:pt x="4526782" y="3101355"/>
                </a:cubicBezTo>
                <a:lnTo>
                  <a:pt x="4523614" y="3100453"/>
                </a:lnTo>
                <a:lnTo>
                  <a:pt x="4510579" y="3099442"/>
                </a:lnTo>
                <a:lnTo>
                  <a:pt x="4507348" y="3095901"/>
                </a:lnTo>
                <a:lnTo>
                  <a:pt x="4348949" y="3090220"/>
                </a:lnTo>
                <a:cubicBezTo>
                  <a:pt x="4335046" y="3092487"/>
                  <a:pt x="4290056" y="3092155"/>
                  <a:pt x="4280362" y="3087618"/>
                </a:cubicBezTo>
                <a:cubicBezTo>
                  <a:pt x="4270739" y="3086627"/>
                  <a:pt x="4260237" y="3088220"/>
                  <a:pt x="4254634" y="3083366"/>
                </a:cubicBezTo>
                <a:cubicBezTo>
                  <a:pt x="4233731" y="3080512"/>
                  <a:pt x="4185859" y="3073948"/>
                  <a:pt x="4154942" y="3070490"/>
                </a:cubicBezTo>
                <a:cubicBezTo>
                  <a:pt x="4138280" y="3076599"/>
                  <a:pt x="4112117" y="3064194"/>
                  <a:pt x="4069131" y="3062612"/>
                </a:cubicBezTo>
                <a:cubicBezTo>
                  <a:pt x="4050897" y="3069679"/>
                  <a:pt x="4040160" y="3061449"/>
                  <a:pt x="4005249" y="3070810"/>
                </a:cubicBezTo>
                <a:cubicBezTo>
                  <a:pt x="4003818" y="3069842"/>
                  <a:pt x="4002032" y="3068943"/>
                  <a:pt x="3999945" y="3068139"/>
                </a:cubicBezTo>
                <a:cubicBezTo>
                  <a:pt x="3987818" y="3063468"/>
                  <a:pt x="3968381" y="3062958"/>
                  <a:pt x="3956529" y="3067000"/>
                </a:cubicBezTo>
                <a:cubicBezTo>
                  <a:pt x="3900898" y="3079382"/>
                  <a:pt x="3850463" y="3077929"/>
                  <a:pt x="3803031" y="3079823"/>
                </a:cubicBezTo>
                <a:cubicBezTo>
                  <a:pt x="3749421" y="3080464"/>
                  <a:pt x="3785521" y="3065630"/>
                  <a:pt x="3718229" y="3077134"/>
                </a:cubicBezTo>
                <a:cubicBezTo>
                  <a:pt x="3711244" y="3071611"/>
                  <a:pt x="3702770" y="3071184"/>
                  <a:pt x="3688357" y="3073468"/>
                </a:cubicBezTo>
                <a:cubicBezTo>
                  <a:pt x="3662326" y="3073378"/>
                  <a:pt x="3664937" y="3059899"/>
                  <a:pt x="3638298" y="3067494"/>
                </a:cubicBezTo>
                <a:cubicBezTo>
                  <a:pt x="3643333" y="3060328"/>
                  <a:pt x="3589079" y="3063658"/>
                  <a:pt x="3601443" y="3056355"/>
                </a:cubicBezTo>
                <a:cubicBezTo>
                  <a:pt x="3584797" y="3049384"/>
                  <a:pt x="3575923" y="3060108"/>
                  <a:pt x="3559361" y="3054005"/>
                </a:cubicBezTo>
                <a:cubicBezTo>
                  <a:pt x="3540444" y="3052269"/>
                  <a:pt x="3569896" y="3061996"/>
                  <a:pt x="3548859" y="3062094"/>
                </a:cubicBezTo>
                <a:cubicBezTo>
                  <a:pt x="3523419" y="3060901"/>
                  <a:pt x="3522848" y="3074222"/>
                  <a:pt x="3504082" y="3056779"/>
                </a:cubicBezTo>
                <a:lnTo>
                  <a:pt x="3436234" y="3047769"/>
                </a:lnTo>
                <a:cubicBezTo>
                  <a:pt x="3420764" y="3051629"/>
                  <a:pt x="3408644" y="3049227"/>
                  <a:pt x="3396914" y="3044803"/>
                </a:cubicBezTo>
                <a:cubicBezTo>
                  <a:pt x="3361398" y="3044955"/>
                  <a:pt x="3329425" y="3037856"/>
                  <a:pt x="3289720" y="3034278"/>
                </a:cubicBezTo>
                <a:cubicBezTo>
                  <a:pt x="3246348" y="3037943"/>
                  <a:pt x="3224942" y="3025667"/>
                  <a:pt x="3182509" y="3021890"/>
                </a:cubicBezTo>
                <a:cubicBezTo>
                  <a:pt x="3139731" y="3031583"/>
                  <a:pt x="3155749" y="3004773"/>
                  <a:pt x="3119879" y="3004134"/>
                </a:cubicBezTo>
                <a:cubicBezTo>
                  <a:pt x="3060941" y="3012153"/>
                  <a:pt x="3121880" y="2995117"/>
                  <a:pt x="3031656" y="2995077"/>
                </a:cubicBezTo>
                <a:cubicBezTo>
                  <a:pt x="3026453" y="2996603"/>
                  <a:pt x="3015685" y="2994367"/>
                  <a:pt x="3017018" y="2992034"/>
                </a:cubicBezTo>
                <a:cubicBezTo>
                  <a:pt x="2997245" y="2992118"/>
                  <a:pt x="2941342" y="2976346"/>
                  <a:pt x="2913012" y="2978042"/>
                </a:cubicBezTo>
                <a:cubicBezTo>
                  <a:pt x="2858481" y="2969139"/>
                  <a:pt x="2831094" y="2979433"/>
                  <a:pt x="2791382" y="2975899"/>
                </a:cubicBezTo>
                <a:cubicBezTo>
                  <a:pt x="2745836" y="2966063"/>
                  <a:pt x="2719288" y="2957529"/>
                  <a:pt x="2639738" y="2936567"/>
                </a:cubicBezTo>
                <a:lnTo>
                  <a:pt x="2369741" y="2876435"/>
                </a:lnTo>
                <a:cubicBezTo>
                  <a:pt x="2269614" y="2832081"/>
                  <a:pt x="2140023" y="2856176"/>
                  <a:pt x="2078755" y="2852909"/>
                </a:cubicBezTo>
                <a:cubicBezTo>
                  <a:pt x="2053362" y="2866100"/>
                  <a:pt x="2032778" y="2851474"/>
                  <a:pt x="2002128" y="2856835"/>
                </a:cubicBezTo>
                <a:cubicBezTo>
                  <a:pt x="1933939" y="2859736"/>
                  <a:pt x="1866254" y="2874726"/>
                  <a:pt x="1777746" y="2864566"/>
                </a:cubicBezTo>
                <a:cubicBezTo>
                  <a:pt x="1737851" y="2905864"/>
                  <a:pt x="1634115" y="2880970"/>
                  <a:pt x="1549425" y="2904556"/>
                </a:cubicBezTo>
                <a:cubicBezTo>
                  <a:pt x="1500265" y="2909373"/>
                  <a:pt x="1423030" y="2888862"/>
                  <a:pt x="1405992" y="2911144"/>
                </a:cubicBezTo>
                <a:cubicBezTo>
                  <a:pt x="1383494" y="2897507"/>
                  <a:pt x="1362438" y="2919536"/>
                  <a:pt x="1337848" y="2921491"/>
                </a:cubicBezTo>
                <a:cubicBezTo>
                  <a:pt x="1318218" y="2912820"/>
                  <a:pt x="1308478" y="2920319"/>
                  <a:pt x="1290645" y="2921985"/>
                </a:cubicBezTo>
                <a:cubicBezTo>
                  <a:pt x="1282569" y="2916637"/>
                  <a:pt x="1267476" y="2916916"/>
                  <a:pt x="1262341" y="2923190"/>
                </a:cubicBezTo>
                <a:cubicBezTo>
                  <a:pt x="1269627" y="2937654"/>
                  <a:pt x="1217209" y="2930439"/>
                  <a:pt x="1213314" y="2940415"/>
                </a:cubicBezTo>
                <a:cubicBezTo>
                  <a:pt x="1182890" y="2942495"/>
                  <a:pt x="1050782" y="2929830"/>
                  <a:pt x="1028405" y="2945799"/>
                </a:cubicBezTo>
                <a:cubicBezTo>
                  <a:pt x="966896" y="2953381"/>
                  <a:pt x="877997" y="2927977"/>
                  <a:pt x="851857" y="2928423"/>
                </a:cubicBezTo>
                <a:cubicBezTo>
                  <a:pt x="825919" y="2899251"/>
                  <a:pt x="699677" y="2976135"/>
                  <a:pt x="588681" y="2977769"/>
                </a:cubicBezTo>
                <a:cubicBezTo>
                  <a:pt x="573724" y="2974953"/>
                  <a:pt x="565729" y="2974991"/>
                  <a:pt x="561717" y="2981641"/>
                </a:cubicBezTo>
                <a:cubicBezTo>
                  <a:pt x="532860" y="2985482"/>
                  <a:pt x="475932" y="2991762"/>
                  <a:pt x="415541" y="3000819"/>
                </a:cubicBezTo>
                <a:cubicBezTo>
                  <a:pt x="370154" y="3008289"/>
                  <a:pt x="146634" y="3001788"/>
                  <a:pt x="86183" y="3009699"/>
                </a:cubicBezTo>
                <a:lnTo>
                  <a:pt x="0" y="3044978"/>
                </a:lnTo>
                <a:close/>
              </a:path>
            </a:pathLst>
          </a:cu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98E34FC-4992-D532-7FFB-D1BD9AA7CF0E}"/>
              </a:ext>
            </a:extLst>
          </p:cNvPr>
          <p:cNvSpPr txBox="1">
            <a:spLocks/>
          </p:cNvSpPr>
          <p:nvPr/>
        </p:nvSpPr>
        <p:spPr>
          <a:xfrm>
            <a:off x="6096000" y="3703975"/>
            <a:ext cx="5257800" cy="23987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000"/>
              <a:t>Power mattress or overlay that changes its load distribution properties with or without an applied load</a:t>
            </a:r>
          </a:p>
          <a:p>
            <a:pPr>
              <a:defRPr/>
            </a:pPr>
            <a:endParaRPr lang="en-US" sz="2000"/>
          </a:p>
          <a:p>
            <a:pPr>
              <a:defRPr/>
            </a:pPr>
            <a:r>
              <a:rPr lang="en-US" sz="2000"/>
              <a:t>For high-risk patients when frequent repositioning is not possible  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257712A9-E77E-4829-B1B7-05749BF15A34}"/>
              </a:ext>
            </a:extLst>
          </p:cNvPr>
          <p:cNvSpPr txBox="1">
            <a:spLocks noChangeArrowheads="1"/>
          </p:cNvSpPr>
          <p:nvPr/>
        </p:nvSpPr>
        <p:spPr>
          <a:xfrm>
            <a:off x="2362200" y="1757363"/>
            <a:ext cx="6985000" cy="21336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 panose="020B0600070205080204" pitchFamily="34" charset="-128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 panose="020B0600070205080204" pitchFamily="34" charset="-128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 panose="020B0600070205080204" pitchFamily="34" charset="-128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2956BDD9-C0D5-BE14-4D03-16B490020FBB}"/>
              </a:ext>
            </a:extLst>
          </p:cNvPr>
          <p:cNvSpPr txBox="1">
            <a:spLocks/>
          </p:cNvSpPr>
          <p:nvPr/>
        </p:nvSpPr>
        <p:spPr bwMode="auto">
          <a:xfrm>
            <a:off x="5566052" y="2216893"/>
            <a:ext cx="4949505" cy="3710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854603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13">
            <a:extLst>
              <a:ext uri="{FF2B5EF4-FFF2-40B4-BE49-F238E27FC236}">
                <a16:creationId xmlns:a16="http://schemas.microsoft.com/office/drawing/2014/main" id="{787F4F1C-8D3D-4EC1-B72D-A0470A5A0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2" name="Group 15">
            <a:extLst>
              <a:ext uri="{FF2B5EF4-FFF2-40B4-BE49-F238E27FC236}">
                <a16:creationId xmlns:a16="http://schemas.microsoft.com/office/drawing/2014/main" id="{D1E3DD61-64DB-46AD-B249-E273CD86B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296011"/>
            <a:ext cx="12192000" cy="3561989"/>
            <a:chOff x="0" y="3296011"/>
            <a:chExt cx="12192000" cy="3561989"/>
          </a:xfrm>
          <a:effectLst>
            <a:outerShdw blurRad="254000" dist="152400" dir="16200000" rotWithShape="0">
              <a:prstClr val="black">
                <a:alpha val="10000"/>
              </a:prstClr>
            </a:outerShdw>
          </a:effectLst>
        </p:grpSpPr>
        <p:grpSp>
          <p:nvGrpSpPr>
            <p:cNvPr id="33" name="Group 16">
              <a:extLst>
                <a:ext uri="{FF2B5EF4-FFF2-40B4-BE49-F238E27FC236}">
                  <a16:creationId xmlns:a16="http://schemas.microsoft.com/office/drawing/2014/main" id="{0D7053D3-590A-4E94-B092-C96EAF744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3681702"/>
              <a:ext cx="12192000" cy="3176298"/>
              <a:chOff x="0" y="3681702"/>
              <a:chExt cx="12192000" cy="3176298"/>
            </a:xfrm>
          </p:grpSpPr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2EB67199-6FF0-4DED-89D1-BAEA95F9F5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D1A0BEEB-C008-4150-A935-C6AAF537DA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5148B0F-801C-45A1-80C1-EEC25A22A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44" y="3296011"/>
              <a:ext cx="12191456" cy="2849975"/>
              <a:chOff x="544" y="3296011"/>
              <a:chExt cx="12191456" cy="2849975"/>
            </a:xfrm>
          </p:grpSpPr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E7715ED9-C8CE-4651-82AA-1C4B5F14A0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B911230A-EF3B-4760-9087-E4FBE05BDC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blipFill>
                <a:blip r:embed="rId2">
                  <a:alphaModFix amt="57000"/>
                </a:blip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579C977-2517-5C0D-CD9F-00BBD694A6F1}"/>
              </a:ext>
            </a:extLst>
          </p:cNvPr>
          <p:cNvSpPr txBox="1"/>
          <p:nvPr/>
        </p:nvSpPr>
        <p:spPr>
          <a:xfrm>
            <a:off x="410360" y="-87338"/>
            <a:ext cx="7021513" cy="23083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Mobility</a:t>
            </a:r>
            <a:r>
              <a:rPr lang="en-US" sz="7200" dirty="0">
                <a:solidFill>
                  <a:prstClr val="white"/>
                </a:solidFill>
                <a:latin typeface="Calibri Light" panose="020F0302020204030204"/>
              </a:rPr>
              <a:t> 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8317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04" name="Rectangle 8203">
            <a:extLst>
              <a:ext uri="{FF2B5EF4-FFF2-40B4-BE49-F238E27FC236}">
                <a16:creationId xmlns:a16="http://schemas.microsoft.com/office/drawing/2014/main" id="{131BAD53-4E89-4F62-BBB7-26359763E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8206" name="Freeform: Shape 8205">
            <a:extLst>
              <a:ext uri="{FF2B5EF4-FFF2-40B4-BE49-F238E27FC236}">
                <a16:creationId xmlns:a16="http://schemas.microsoft.com/office/drawing/2014/main" id="{62756DA2-40EB-4C6F-B962-5822FFB54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53438" cy="6858000"/>
          </a:xfrm>
          <a:custGeom>
            <a:avLst/>
            <a:gdLst>
              <a:gd name="connsiteX0" fmla="*/ 0 w 6096000"/>
              <a:gd name="connsiteY0" fmla="*/ 0 h 6858000"/>
              <a:gd name="connsiteX1" fmla="*/ 5567517 w 6096000"/>
              <a:gd name="connsiteY1" fmla="*/ 0 h 6858000"/>
              <a:gd name="connsiteX2" fmla="*/ 5566938 w 6096000"/>
              <a:gd name="connsiteY2" fmla="*/ 1705 h 6858000"/>
              <a:gd name="connsiteX3" fmla="*/ 5551594 w 6096000"/>
              <a:gd name="connsiteY3" fmla="*/ 17287 h 6858000"/>
              <a:gd name="connsiteX4" fmla="*/ 5545641 w 6096000"/>
              <a:gd name="connsiteY4" fmla="*/ 130336 h 6858000"/>
              <a:gd name="connsiteX5" fmla="*/ 5538289 w 6096000"/>
              <a:gd name="connsiteY5" fmla="*/ 187093 h 6858000"/>
              <a:gd name="connsiteX6" fmla="*/ 5545790 w 6096000"/>
              <a:gd name="connsiteY6" fmla="*/ 265704 h 6858000"/>
              <a:gd name="connsiteX7" fmla="*/ 5542313 w 6096000"/>
              <a:gd name="connsiteY7" fmla="*/ 354566 h 6858000"/>
              <a:gd name="connsiteX8" fmla="*/ 5524126 w 6096000"/>
              <a:gd name="connsiteY8" fmla="*/ 472000 h 6858000"/>
              <a:gd name="connsiteX9" fmla="*/ 5522170 w 6096000"/>
              <a:gd name="connsiteY9" fmla="*/ 473782 h 6858000"/>
              <a:gd name="connsiteX10" fmla="*/ 5521798 w 6096000"/>
              <a:gd name="connsiteY10" fmla="*/ 491380 h 6858000"/>
              <a:gd name="connsiteX11" fmla="*/ 5536419 w 6096000"/>
              <a:gd name="connsiteY11" fmla="*/ 531675 h 6858000"/>
              <a:gd name="connsiteX12" fmla="*/ 5533435 w 6096000"/>
              <a:gd name="connsiteY12" fmla="*/ 536015 h 6858000"/>
              <a:gd name="connsiteX13" fmla="*/ 5538088 w 6096000"/>
              <a:gd name="connsiteY13" fmla="*/ 572092 h 6858000"/>
              <a:gd name="connsiteX14" fmla="*/ 5536061 w 6096000"/>
              <a:gd name="connsiteY14" fmla="*/ 572511 h 6858000"/>
              <a:gd name="connsiteX15" fmla="*/ 5528218 w 6096000"/>
              <a:gd name="connsiteY15" fmla="*/ 582332 h 6858000"/>
              <a:gd name="connsiteX16" fmla="*/ 5518011 w 6096000"/>
              <a:gd name="connsiteY16" fmla="*/ 601285 h 6858000"/>
              <a:gd name="connsiteX17" fmla="*/ 5473174 w 6096000"/>
              <a:gd name="connsiteY17" fmla="*/ 681608 h 6858000"/>
              <a:gd name="connsiteX18" fmla="*/ 5472963 w 6096000"/>
              <a:gd name="connsiteY18" fmla="*/ 689151 h 6858000"/>
              <a:gd name="connsiteX19" fmla="*/ 5472485 w 6096000"/>
              <a:gd name="connsiteY19" fmla="*/ 689289 h 6858000"/>
              <a:gd name="connsiteX20" fmla="*/ 5471326 w 6096000"/>
              <a:gd name="connsiteY20" fmla="*/ 697222 h 6858000"/>
              <a:gd name="connsiteX21" fmla="*/ 5472164 w 6096000"/>
              <a:gd name="connsiteY21" fmla="*/ 717531 h 6858000"/>
              <a:gd name="connsiteX22" fmla="*/ 5468891 w 6096000"/>
              <a:gd name="connsiteY22" fmla="*/ 722494 h 6858000"/>
              <a:gd name="connsiteX23" fmla="*/ 5463081 w 6096000"/>
              <a:gd name="connsiteY23" fmla="*/ 724368 h 6858000"/>
              <a:gd name="connsiteX24" fmla="*/ 5446981 w 6096000"/>
              <a:gd name="connsiteY24" fmla="*/ 752692 h 6858000"/>
              <a:gd name="connsiteX25" fmla="*/ 5417190 w 6096000"/>
              <a:gd name="connsiteY25" fmla="*/ 816346 h 6858000"/>
              <a:gd name="connsiteX26" fmla="*/ 5388958 w 6096000"/>
              <a:gd name="connsiteY26" fmla="*/ 889417 h 6858000"/>
              <a:gd name="connsiteX27" fmla="*/ 5307044 w 6096000"/>
              <a:gd name="connsiteY27" fmla="*/ 1063288 h 6858000"/>
              <a:gd name="connsiteX28" fmla="*/ 5303837 w 6096000"/>
              <a:gd name="connsiteY28" fmla="*/ 1157176 h 6858000"/>
              <a:gd name="connsiteX29" fmla="*/ 5286494 w 6096000"/>
              <a:gd name="connsiteY29" fmla="*/ 1210776 h 6858000"/>
              <a:gd name="connsiteX30" fmla="*/ 5282463 w 6096000"/>
              <a:gd name="connsiteY30" fmla="*/ 1301993 h 6858000"/>
              <a:gd name="connsiteX31" fmla="*/ 5252235 w 6096000"/>
              <a:gd name="connsiteY31" fmla="*/ 1360879 h 6858000"/>
              <a:gd name="connsiteX32" fmla="*/ 5244497 w 6096000"/>
              <a:gd name="connsiteY32" fmla="*/ 1404045 h 6858000"/>
              <a:gd name="connsiteX33" fmla="*/ 5223823 w 6096000"/>
              <a:gd name="connsiteY33" fmla="*/ 1429568 h 6858000"/>
              <a:gd name="connsiteX34" fmla="*/ 5224851 w 6096000"/>
              <a:gd name="connsiteY34" fmla="*/ 1430305 h 6858000"/>
              <a:gd name="connsiteX35" fmla="*/ 5212394 w 6096000"/>
              <a:gd name="connsiteY35" fmla="*/ 1463304 h 6858000"/>
              <a:gd name="connsiteX36" fmla="*/ 5209958 w 6096000"/>
              <a:gd name="connsiteY36" fmla="*/ 1514846 h 6858000"/>
              <a:gd name="connsiteX37" fmla="*/ 5206417 w 6096000"/>
              <a:gd name="connsiteY37" fmla="*/ 1519731 h 6858000"/>
              <a:gd name="connsiteX38" fmla="*/ 5206640 w 6096000"/>
              <a:gd name="connsiteY38" fmla="*/ 1519929 h 6858000"/>
              <a:gd name="connsiteX39" fmla="*/ 5207632 w 6096000"/>
              <a:gd name="connsiteY39" fmla="*/ 1546022 h 6858000"/>
              <a:gd name="connsiteX40" fmla="*/ 5212030 w 6096000"/>
              <a:gd name="connsiteY40" fmla="*/ 1578752 h 6858000"/>
              <a:gd name="connsiteX41" fmla="*/ 5203533 w 6096000"/>
              <a:gd name="connsiteY41" fmla="*/ 1647555 h 6858000"/>
              <a:gd name="connsiteX42" fmla="*/ 5190877 w 6096000"/>
              <a:gd name="connsiteY42" fmla="*/ 1715685 h 6858000"/>
              <a:gd name="connsiteX43" fmla="*/ 5184235 w 6096000"/>
              <a:gd name="connsiteY43" fmla="*/ 1740358 h 6858000"/>
              <a:gd name="connsiteX44" fmla="*/ 5181475 w 6096000"/>
              <a:gd name="connsiteY44" fmla="*/ 1784314 h 6858000"/>
              <a:gd name="connsiteX45" fmla="*/ 5185845 w 6096000"/>
              <a:gd name="connsiteY45" fmla="*/ 1804434 h 6858000"/>
              <a:gd name="connsiteX46" fmla="*/ 5185068 w 6096000"/>
              <a:gd name="connsiteY46" fmla="*/ 1805316 h 6858000"/>
              <a:gd name="connsiteX47" fmla="*/ 5188593 w 6096000"/>
              <a:gd name="connsiteY47" fmla="*/ 1807109 h 6858000"/>
              <a:gd name="connsiteX48" fmla="*/ 5185920 w 6096000"/>
              <a:gd name="connsiteY48" fmla="*/ 1821003 h 6858000"/>
              <a:gd name="connsiteX49" fmla="*/ 5183543 w 6096000"/>
              <a:gd name="connsiteY49" fmla="*/ 1824832 h 6858000"/>
              <a:gd name="connsiteX50" fmla="*/ 5182235 w 6096000"/>
              <a:gd name="connsiteY50" fmla="*/ 1830429 h 6858000"/>
              <a:gd name="connsiteX51" fmla="*/ 5182525 w 6096000"/>
              <a:gd name="connsiteY51" fmla="*/ 1830569 h 6858000"/>
              <a:gd name="connsiteX52" fmla="*/ 5180663 w 6096000"/>
              <a:gd name="connsiteY52" fmla="*/ 1835810 h 6858000"/>
              <a:gd name="connsiteX53" fmla="*/ 5167452 w 6096000"/>
              <a:gd name="connsiteY53" fmla="*/ 1861483 h 6858000"/>
              <a:gd name="connsiteX54" fmla="*/ 5174266 w 6096000"/>
              <a:gd name="connsiteY54" fmla="*/ 1892417 h 6858000"/>
              <a:gd name="connsiteX55" fmla="*/ 5189262 w 6096000"/>
              <a:gd name="connsiteY55" fmla="*/ 1895114 h 6858000"/>
              <a:gd name="connsiteX56" fmla="*/ 5187100 w 6096000"/>
              <a:gd name="connsiteY56" fmla="*/ 1899379 h 6858000"/>
              <a:gd name="connsiteX57" fmla="*/ 5180471 w 6096000"/>
              <a:gd name="connsiteY57" fmla="*/ 1907867 h 6858000"/>
              <a:gd name="connsiteX58" fmla="*/ 5181361 w 6096000"/>
              <a:gd name="connsiteY58" fmla="*/ 1910265 h 6858000"/>
              <a:gd name="connsiteX59" fmla="*/ 5178268 w 6096000"/>
              <a:gd name="connsiteY59" fmla="*/ 1935584 h 6858000"/>
              <a:gd name="connsiteX60" fmla="*/ 5183619 w 6096000"/>
              <a:gd name="connsiteY60" fmla="*/ 1942021 h 6858000"/>
              <a:gd name="connsiteX61" fmla="*/ 5184480 w 6096000"/>
              <a:gd name="connsiteY61" fmla="*/ 1945112 h 6858000"/>
              <a:gd name="connsiteX62" fmla="*/ 5172776 w 6096000"/>
              <a:gd name="connsiteY62" fmla="*/ 1961162 h 6858000"/>
              <a:gd name="connsiteX63" fmla="*/ 5168513 w 6096000"/>
              <a:gd name="connsiteY63" fmla="*/ 1969445 h 6858000"/>
              <a:gd name="connsiteX64" fmla="*/ 5126597 w 6096000"/>
              <a:gd name="connsiteY64" fmla="*/ 2024270 h 6858000"/>
              <a:gd name="connsiteX65" fmla="*/ 5119528 w 6096000"/>
              <a:gd name="connsiteY65" fmla="*/ 2107942 h 6858000"/>
              <a:gd name="connsiteX66" fmla="*/ 5110356 w 6096000"/>
              <a:gd name="connsiteY66" fmla="*/ 2193455 h 6858000"/>
              <a:gd name="connsiteX67" fmla="*/ 5104992 w 6096000"/>
              <a:gd name="connsiteY67" fmla="*/ 2260088 h 6858000"/>
              <a:gd name="connsiteX68" fmla="*/ 5059439 w 6096000"/>
              <a:gd name="connsiteY68" fmla="*/ 2335735 h 6858000"/>
              <a:gd name="connsiteX69" fmla="*/ 5022061 w 6096000"/>
              <a:gd name="connsiteY69" fmla="*/ 2408995 h 6858000"/>
              <a:gd name="connsiteX70" fmla="*/ 5022253 w 6096000"/>
              <a:gd name="connsiteY70" fmla="*/ 2445869 h 6858000"/>
              <a:gd name="connsiteX71" fmla="*/ 5011426 w 6096000"/>
              <a:gd name="connsiteY71" fmla="*/ 2496499 h 6858000"/>
              <a:gd name="connsiteX72" fmla="*/ 4994224 w 6096000"/>
              <a:gd name="connsiteY72" fmla="*/ 2549900 h 6858000"/>
              <a:gd name="connsiteX73" fmla="*/ 4995245 w 6096000"/>
              <a:gd name="connsiteY73" fmla="*/ 2596456 h 6858000"/>
              <a:gd name="connsiteX74" fmla="*/ 4988570 w 6096000"/>
              <a:gd name="connsiteY74" fmla="*/ 2606088 h 6858000"/>
              <a:gd name="connsiteX75" fmla="*/ 4988371 w 6096000"/>
              <a:gd name="connsiteY75" fmla="*/ 2635351 h 6858000"/>
              <a:gd name="connsiteX76" fmla="*/ 4983212 w 6096000"/>
              <a:gd name="connsiteY76" fmla="*/ 2665666 h 6858000"/>
              <a:gd name="connsiteX77" fmla="*/ 4968234 w 6096000"/>
              <a:gd name="connsiteY77" fmla="*/ 2715895 h 6858000"/>
              <a:gd name="connsiteX78" fmla="*/ 4975888 w 6096000"/>
              <a:gd name="connsiteY78" fmla="*/ 2725052 h 6858000"/>
              <a:gd name="connsiteX79" fmla="*/ 4980195 w 6096000"/>
              <a:gd name="connsiteY79" fmla="*/ 2726489 h 6858000"/>
              <a:gd name="connsiteX80" fmla="*/ 4976218 w 6096000"/>
              <a:gd name="connsiteY80" fmla="*/ 2740278 h 6858000"/>
              <a:gd name="connsiteX81" fmla="*/ 4980571 w 6096000"/>
              <a:gd name="connsiteY81" fmla="*/ 2751112 h 6858000"/>
              <a:gd name="connsiteX82" fmla="*/ 4973893 w 6096000"/>
              <a:gd name="connsiteY82" fmla="*/ 2760208 h 6858000"/>
              <a:gd name="connsiteX83" fmla="*/ 4979005 w 6096000"/>
              <a:gd name="connsiteY83" fmla="*/ 2790136 h 6858000"/>
              <a:gd name="connsiteX84" fmla="*/ 4986137 w 6096000"/>
              <a:gd name="connsiteY84" fmla="*/ 2804183 h 6858000"/>
              <a:gd name="connsiteX85" fmla="*/ 4986175 w 6096000"/>
              <a:gd name="connsiteY85" fmla="*/ 2825860 h 6858000"/>
              <a:gd name="connsiteX86" fmla="*/ 4993936 w 6096000"/>
              <a:gd name="connsiteY86" fmla="*/ 2911749 h 6858000"/>
              <a:gd name="connsiteX87" fmla="*/ 4992563 w 6096000"/>
              <a:gd name="connsiteY87" fmla="*/ 2977278 h 6858000"/>
              <a:gd name="connsiteX88" fmla="*/ 4980516 w 6096000"/>
              <a:gd name="connsiteY88" fmla="*/ 2991092 h 6858000"/>
              <a:gd name="connsiteX89" fmla="*/ 4992801 w 6096000"/>
              <a:gd name="connsiteY89" fmla="*/ 3020247 h 6858000"/>
              <a:gd name="connsiteX90" fmla="*/ 5014805 w 6096000"/>
              <a:gd name="connsiteY90" fmla="*/ 3065434 h 6858000"/>
              <a:gd name="connsiteX91" fmla="*/ 5002733 w 6096000"/>
              <a:gd name="connsiteY91" fmla="*/ 3103777 h 6858000"/>
              <a:gd name="connsiteX92" fmla="*/ 5002941 w 6096000"/>
              <a:gd name="connsiteY92" fmla="*/ 3151828 h 6858000"/>
              <a:gd name="connsiteX93" fmla="*/ 5002883 w 6096000"/>
              <a:gd name="connsiteY93" fmla="*/ 3180546 h 6858000"/>
              <a:gd name="connsiteX94" fmla="*/ 5016711 w 6096000"/>
              <a:gd name="connsiteY94" fmla="*/ 3258677 h 6858000"/>
              <a:gd name="connsiteX95" fmla="*/ 5017918 w 6096000"/>
              <a:gd name="connsiteY95" fmla="*/ 3262610 h 6858000"/>
              <a:gd name="connsiteX96" fmla="*/ 5011672 w 6096000"/>
              <a:gd name="connsiteY96" fmla="*/ 3277179 h 6858000"/>
              <a:gd name="connsiteX97" fmla="*/ 5009344 w 6096000"/>
              <a:gd name="connsiteY97" fmla="*/ 3278130 h 6858000"/>
              <a:gd name="connsiteX98" fmla="*/ 5026770 w 6096000"/>
              <a:gd name="connsiteY98" fmla="*/ 3325671 h 6858000"/>
              <a:gd name="connsiteX99" fmla="*/ 5024571 w 6096000"/>
              <a:gd name="connsiteY99" fmla="*/ 3332072 h 6858000"/>
              <a:gd name="connsiteX100" fmla="*/ 5041705 w 6096000"/>
              <a:gd name="connsiteY100" fmla="*/ 3362948 h 6858000"/>
              <a:gd name="connsiteX101" fmla="*/ 5047477 w 6096000"/>
              <a:gd name="connsiteY101" fmla="*/ 3378959 h 6858000"/>
              <a:gd name="connsiteX102" fmla="*/ 5060758 w 6096000"/>
              <a:gd name="connsiteY102" fmla="*/ 3407057 h 6858000"/>
              <a:gd name="connsiteX103" fmla="*/ 5058968 w 6096000"/>
              <a:gd name="connsiteY103" fmla="*/ 3409825 h 6858000"/>
              <a:gd name="connsiteX104" fmla="*/ 5062667 w 6096000"/>
              <a:gd name="connsiteY104" fmla="*/ 3415218 h 6858000"/>
              <a:gd name="connsiteX105" fmla="*/ 5060928 w 6096000"/>
              <a:gd name="connsiteY105" fmla="*/ 3419880 h 6858000"/>
              <a:gd name="connsiteX106" fmla="*/ 5062923 w 6096000"/>
              <a:gd name="connsiteY106" fmla="*/ 3424545 h 6858000"/>
              <a:gd name="connsiteX107" fmla="*/ 5064623 w 6096000"/>
              <a:gd name="connsiteY107" fmla="*/ 3476412 h 6858000"/>
              <a:gd name="connsiteX108" fmla="*/ 5069684 w 6096000"/>
              <a:gd name="connsiteY108" fmla="*/ 3486850 h 6858000"/>
              <a:gd name="connsiteX109" fmla="*/ 5063339 w 6096000"/>
              <a:gd name="connsiteY109" fmla="*/ 3496391 h 6858000"/>
              <a:gd name="connsiteX110" fmla="*/ 5070139 w 6096000"/>
              <a:gd name="connsiteY110" fmla="*/ 3531201 h 6858000"/>
              <a:gd name="connsiteX111" fmla="*/ 5079896 w 6096000"/>
              <a:gd name="connsiteY111" fmla="*/ 3542019 h 6858000"/>
              <a:gd name="connsiteX112" fmla="*/ 5087540 w 6096000"/>
              <a:gd name="connsiteY112" fmla="*/ 3552249 h 6858000"/>
              <a:gd name="connsiteX113" fmla="*/ 5087902 w 6096000"/>
              <a:gd name="connsiteY113" fmla="*/ 3553678 h 6858000"/>
              <a:gd name="connsiteX114" fmla="*/ 5091509 w 6096000"/>
              <a:gd name="connsiteY114" fmla="*/ 3568021 h 6858000"/>
              <a:gd name="connsiteX115" fmla="*/ 5091934 w 6096000"/>
              <a:gd name="connsiteY115" fmla="*/ 3569719 h 6858000"/>
              <a:gd name="connsiteX116" fmla="*/ 5089362 w 6096000"/>
              <a:gd name="connsiteY116" fmla="*/ 3586412 h 6858000"/>
              <a:gd name="connsiteX117" fmla="*/ 5092358 w 6096000"/>
              <a:gd name="connsiteY117" fmla="*/ 3597336 h 6858000"/>
              <a:gd name="connsiteX118" fmla="*/ 5084254 w 6096000"/>
              <a:gd name="connsiteY118" fmla="*/ 3606007 h 6858000"/>
              <a:gd name="connsiteX119" fmla="*/ 5084281 w 6096000"/>
              <a:gd name="connsiteY119" fmla="*/ 3641228 h 6858000"/>
              <a:gd name="connsiteX120" fmla="*/ 5091848 w 6096000"/>
              <a:gd name="connsiteY120" fmla="*/ 3653088 h 6858000"/>
              <a:gd name="connsiteX121" fmla="*/ 5097436 w 6096000"/>
              <a:gd name="connsiteY121" fmla="*/ 3664114 h 6858000"/>
              <a:gd name="connsiteX122" fmla="*/ 5097518 w 6096000"/>
              <a:gd name="connsiteY122" fmla="*/ 3665569 h 6858000"/>
              <a:gd name="connsiteX123" fmla="*/ 5099829 w 6096000"/>
              <a:gd name="connsiteY123" fmla="*/ 3707357 h 6858000"/>
              <a:gd name="connsiteX124" fmla="*/ 5114696 w 6096000"/>
              <a:gd name="connsiteY124" fmla="*/ 3778166 h 6858000"/>
              <a:gd name="connsiteX125" fmla="*/ 5135379 w 6096000"/>
              <a:gd name="connsiteY125" fmla="*/ 3878222 h 6858000"/>
              <a:gd name="connsiteX126" fmla="*/ 5130138 w 6096000"/>
              <a:gd name="connsiteY126" fmla="*/ 4048117 h 6858000"/>
              <a:gd name="connsiteX127" fmla="*/ 5090040 w 6096000"/>
              <a:gd name="connsiteY127" fmla="*/ 4219510 h 6858000"/>
              <a:gd name="connsiteX128" fmla="*/ 5092812 w 6096000"/>
              <a:gd name="connsiteY128" fmla="*/ 4411258 h 6858000"/>
              <a:gd name="connsiteX129" fmla="*/ 5084599 w 6096000"/>
              <a:gd name="connsiteY129" fmla="*/ 4488531 h 6858000"/>
              <a:gd name="connsiteX130" fmla="*/ 5084072 w 6096000"/>
              <a:gd name="connsiteY130" fmla="*/ 4539168 h 6858000"/>
              <a:gd name="connsiteX131" fmla="*/ 5068936 w 6096000"/>
              <a:gd name="connsiteY131" fmla="*/ 4625153 h 6858000"/>
              <a:gd name="connsiteX132" fmla="*/ 5059114 w 6096000"/>
              <a:gd name="connsiteY132" fmla="*/ 4733115 h 6858000"/>
              <a:gd name="connsiteX133" fmla="*/ 5037209 w 6096000"/>
              <a:gd name="connsiteY133" fmla="*/ 4844323 h 6858000"/>
              <a:gd name="connsiteX134" fmla="*/ 5020638 w 6096000"/>
              <a:gd name="connsiteY134" fmla="*/ 4877992 h 6858000"/>
              <a:gd name="connsiteX135" fmla="*/ 5006413 w 6096000"/>
              <a:gd name="connsiteY135" fmla="*/ 4925805 h 6858000"/>
              <a:gd name="connsiteX136" fmla="*/ 4971037 w 6096000"/>
              <a:gd name="connsiteY136" fmla="*/ 5009272 h 6858000"/>
              <a:gd name="connsiteX137" fmla="*/ 4963105 w 6096000"/>
              <a:gd name="connsiteY137" fmla="*/ 5111369 h 6858000"/>
              <a:gd name="connsiteX138" fmla="*/ 4976341 w 6096000"/>
              <a:gd name="connsiteY138" fmla="*/ 5210876 h 6858000"/>
              <a:gd name="connsiteX139" fmla="*/ 4980617 w 6096000"/>
              <a:gd name="connsiteY139" fmla="*/ 5269726 h 6858000"/>
              <a:gd name="connsiteX140" fmla="*/ 4997733 w 6096000"/>
              <a:gd name="connsiteY140" fmla="*/ 5464225 h 6858000"/>
              <a:gd name="connsiteX141" fmla="*/ 5001400 w 6096000"/>
              <a:gd name="connsiteY141" fmla="*/ 5594585 h 6858000"/>
              <a:gd name="connsiteX142" fmla="*/ 4983700 w 6096000"/>
              <a:gd name="connsiteY142" fmla="*/ 5667896 h 6858000"/>
              <a:gd name="connsiteX143" fmla="*/ 4968506 w 6096000"/>
              <a:gd name="connsiteY143" fmla="*/ 5769225 h 6858000"/>
              <a:gd name="connsiteX144" fmla="*/ 4969765 w 6096000"/>
              <a:gd name="connsiteY144" fmla="*/ 5823324 h 6858000"/>
              <a:gd name="connsiteX145" fmla="*/ 4966129 w 6096000"/>
              <a:gd name="connsiteY145" fmla="*/ 5862699 h 6858000"/>
              <a:gd name="connsiteX146" fmla="*/ 4970695 w 6096000"/>
              <a:gd name="connsiteY146" fmla="*/ 5906467 h 6858000"/>
              <a:gd name="connsiteX147" fmla="*/ 4991568 w 6096000"/>
              <a:gd name="connsiteY147" fmla="*/ 5939847 h 6858000"/>
              <a:gd name="connsiteX148" fmla="*/ 4986815 w 6096000"/>
              <a:gd name="connsiteY148" fmla="*/ 5973994 h 6858000"/>
              <a:gd name="connsiteX149" fmla="*/ 4987776 w 6096000"/>
              <a:gd name="connsiteY149" fmla="*/ 6089693 h 6858000"/>
              <a:gd name="connsiteX150" fmla="*/ 4991621 w 6096000"/>
              <a:gd name="connsiteY150" fmla="*/ 6224938 h 6858000"/>
              <a:gd name="connsiteX151" fmla="*/ 5017157 w 6096000"/>
              <a:gd name="connsiteY151" fmla="*/ 6370251 h 6858000"/>
              <a:gd name="connsiteX152" fmla="*/ 5040797 w 6096000"/>
              <a:gd name="connsiteY152" fmla="*/ 6541313 h 6858000"/>
              <a:gd name="connsiteX153" fmla="*/ 5045375 w 6096000"/>
              <a:gd name="connsiteY153" fmla="*/ 6640957 h 6858000"/>
              <a:gd name="connsiteX154" fmla="*/ 5058442 w 6096000"/>
              <a:gd name="connsiteY154" fmla="*/ 6705297 h 6858000"/>
              <a:gd name="connsiteX155" fmla="*/ 5071125 w 6096000"/>
              <a:gd name="connsiteY155" fmla="*/ 6759582 h 6858000"/>
              <a:gd name="connsiteX156" fmla="*/ 5069172 w 6096000"/>
              <a:gd name="connsiteY156" fmla="*/ 6817746 h 6858000"/>
              <a:gd name="connsiteX157" fmla="*/ 5072322 w 6096000"/>
              <a:gd name="connsiteY157" fmla="*/ 6843646 h 6858000"/>
              <a:gd name="connsiteX158" fmla="*/ 5091388 w 6096000"/>
              <a:gd name="connsiteY158" fmla="*/ 6857998 h 6858000"/>
              <a:gd name="connsiteX159" fmla="*/ 6096000 w 6096000"/>
              <a:gd name="connsiteY159" fmla="*/ 6857998 h 6858000"/>
              <a:gd name="connsiteX160" fmla="*/ 6096000 w 6096000"/>
              <a:gd name="connsiteY160" fmla="*/ 6858000 h 6858000"/>
              <a:gd name="connsiteX161" fmla="*/ 0 w 6096000"/>
              <a:gd name="connsiteY16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5567517" y="0"/>
                </a:lnTo>
                <a:lnTo>
                  <a:pt x="5566938" y="1705"/>
                </a:lnTo>
                <a:cubicBezTo>
                  <a:pt x="5563126" y="8440"/>
                  <a:pt x="5558112" y="13784"/>
                  <a:pt x="5551594" y="17287"/>
                </a:cubicBezTo>
                <a:cubicBezTo>
                  <a:pt x="5562364" y="82036"/>
                  <a:pt x="5510349" y="69804"/>
                  <a:pt x="5545641" y="130336"/>
                </a:cubicBezTo>
                <a:cubicBezTo>
                  <a:pt x="5526953" y="117589"/>
                  <a:pt x="5536978" y="162458"/>
                  <a:pt x="5538289" y="187093"/>
                </a:cubicBezTo>
                <a:cubicBezTo>
                  <a:pt x="5536205" y="226511"/>
                  <a:pt x="5545722" y="205530"/>
                  <a:pt x="5545790" y="265704"/>
                </a:cubicBezTo>
                <a:cubicBezTo>
                  <a:pt x="5542296" y="317533"/>
                  <a:pt x="5543813" y="325288"/>
                  <a:pt x="5542313" y="354566"/>
                </a:cubicBezTo>
                <a:lnTo>
                  <a:pt x="5524126" y="472000"/>
                </a:lnTo>
                <a:lnTo>
                  <a:pt x="5522170" y="473782"/>
                </a:lnTo>
                <a:cubicBezTo>
                  <a:pt x="5517847" y="482008"/>
                  <a:pt x="5518682" y="487340"/>
                  <a:pt x="5521798" y="491380"/>
                </a:cubicBezTo>
                <a:lnTo>
                  <a:pt x="5536419" y="531675"/>
                </a:lnTo>
                <a:lnTo>
                  <a:pt x="5533435" y="536015"/>
                </a:lnTo>
                <a:lnTo>
                  <a:pt x="5538088" y="572092"/>
                </a:lnTo>
                <a:lnTo>
                  <a:pt x="5536061" y="572511"/>
                </a:lnTo>
                <a:cubicBezTo>
                  <a:pt x="5531611" y="574271"/>
                  <a:pt x="5528529" y="577121"/>
                  <a:pt x="5528218" y="582332"/>
                </a:cubicBezTo>
                <a:cubicBezTo>
                  <a:pt x="5498002" y="573171"/>
                  <a:pt x="5516262" y="585107"/>
                  <a:pt x="5518011" y="601285"/>
                </a:cubicBezTo>
                <a:cubicBezTo>
                  <a:pt x="5508838" y="617831"/>
                  <a:pt x="5480684" y="666964"/>
                  <a:pt x="5473174" y="681608"/>
                </a:cubicBezTo>
                <a:cubicBezTo>
                  <a:pt x="5473102" y="684122"/>
                  <a:pt x="5473033" y="686637"/>
                  <a:pt x="5472963" y="689151"/>
                </a:cubicBezTo>
                <a:lnTo>
                  <a:pt x="5472485" y="689289"/>
                </a:lnTo>
                <a:cubicBezTo>
                  <a:pt x="5471434" y="690905"/>
                  <a:pt x="5470986" y="693376"/>
                  <a:pt x="5471326" y="697222"/>
                </a:cubicBezTo>
                <a:cubicBezTo>
                  <a:pt x="5471606" y="703992"/>
                  <a:pt x="5471884" y="710761"/>
                  <a:pt x="5472164" y="717531"/>
                </a:cubicBezTo>
                <a:lnTo>
                  <a:pt x="5468891" y="722494"/>
                </a:lnTo>
                <a:lnTo>
                  <a:pt x="5463081" y="724368"/>
                </a:lnTo>
                <a:lnTo>
                  <a:pt x="5446981" y="752692"/>
                </a:lnTo>
                <a:cubicBezTo>
                  <a:pt x="5454691" y="764380"/>
                  <a:pt x="5422719" y="808083"/>
                  <a:pt x="5417190" y="816346"/>
                </a:cubicBezTo>
                <a:lnTo>
                  <a:pt x="5388958" y="889417"/>
                </a:lnTo>
                <a:cubicBezTo>
                  <a:pt x="5320491" y="969963"/>
                  <a:pt x="5321907" y="1005331"/>
                  <a:pt x="5307044" y="1063288"/>
                </a:cubicBezTo>
                <a:cubicBezTo>
                  <a:pt x="5313332" y="1111028"/>
                  <a:pt x="5317096" y="1110140"/>
                  <a:pt x="5303837" y="1157176"/>
                </a:cubicBezTo>
                <a:cubicBezTo>
                  <a:pt x="5301103" y="1192124"/>
                  <a:pt x="5301884" y="1197232"/>
                  <a:pt x="5286494" y="1210776"/>
                </a:cubicBezTo>
                <a:lnTo>
                  <a:pt x="5282463" y="1301993"/>
                </a:lnTo>
                <a:lnTo>
                  <a:pt x="5252235" y="1360879"/>
                </a:lnTo>
                <a:lnTo>
                  <a:pt x="5244497" y="1404045"/>
                </a:lnTo>
                <a:lnTo>
                  <a:pt x="5223823" y="1429568"/>
                </a:lnTo>
                <a:lnTo>
                  <a:pt x="5224851" y="1430305"/>
                </a:lnTo>
                <a:cubicBezTo>
                  <a:pt x="5226697" y="1432466"/>
                  <a:pt x="5214738" y="1459891"/>
                  <a:pt x="5212394" y="1463304"/>
                </a:cubicBezTo>
                <a:cubicBezTo>
                  <a:pt x="5209912" y="1477394"/>
                  <a:pt x="5213027" y="1501295"/>
                  <a:pt x="5209958" y="1514846"/>
                </a:cubicBezTo>
                <a:lnTo>
                  <a:pt x="5206417" y="1519731"/>
                </a:lnTo>
                <a:lnTo>
                  <a:pt x="5206640" y="1519929"/>
                </a:lnTo>
                <a:cubicBezTo>
                  <a:pt x="5206490" y="1521210"/>
                  <a:pt x="5209710" y="1543635"/>
                  <a:pt x="5207632" y="1546022"/>
                </a:cubicBezTo>
                <a:lnTo>
                  <a:pt x="5212030" y="1578752"/>
                </a:lnTo>
                <a:cubicBezTo>
                  <a:pt x="5206147" y="1605585"/>
                  <a:pt x="5226381" y="1622803"/>
                  <a:pt x="5203533" y="1647555"/>
                </a:cubicBezTo>
                <a:cubicBezTo>
                  <a:pt x="5198128" y="1672675"/>
                  <a:pt x="5203213" y="1694404"/>
                  <a:pt x="5190877" y="1715685"/>
                </a:cubicBezTo>
                <a:cubicBezTo>
                  <a:pt x="5196815" y="1724301"/>
                  <a:pt x="5198098" y="1732435"/>
                  <a:pt x="5184235" y="1740358"/>
                </a:cubicBezTo>
                <a:cubicBezTo>
                  <a:pt x="5182625" y="1763793"/>
                  <a:pt x="5198368" y="1769422"/>
                  <a:pt x="5181475" y="1784314"/>
                </a:cubicBezTo>
                <a:cubicBezTo>
                  <a:pt x="5205987" y="1797417"/>
                  <a:pt x="5195246" y="1798221"/>
                  <a:pt x="5185845" y="1804434"/>
                </a:cubicBezTo>
                <a:lnTo>
                  <a:pt x="5185068" y="1805316"/>
                </a:lnTo>
                <a:lnTo>
                  <a:pt x="5188593" y="1807109"/>
                </a:lnTo>
                <a:lnTo>
                  <a:pt x="5185920" y="1821003"/>
                </a:lnTo>
                <a:lnTo>
                  <a:pt x="5183543" y="1824832"/>
                </a:lnTo>
                <a:cubicBezTo>
                  <a:pt x="5182284" y="1827468"/>
                  <a:pt x="5181937" y="1829219"/>
                  <a:pt x="5182235" y="1830429"/>
                </a:cubicBezTo>
                <a:lnTo>
                  <a:pt x="5182525" y="1830569"/>
                </a:lnTo>
                <a:lnTo>
                  <a:pt x="5180663" y="1835810"/>
                </a:lnTo>
                <a:cubicBezTo>
                  <a:pt x="5176779" y="1844665"/>
                  <a:pt x="5172297" y="1853278"/>
                  <a:pt x="5167452" y="1861483"/>
                </a:cubicBezTo>
                <a:cubicBezTo>
                  <a:pt x="5179827" y="1866643"/>
                  <a:pt x="5166788" y="1884999"/>
                  <a:pt x="5174266" y="1892417"/>
                </a:cubicBezTo>
                <a:lnTo>
                  <a:pt x="5189262" y="1895114"/>
                </a:lnTo>
                <a:lnTo>
                  <a:pt x="5187100" y="1899379"/>
                </a:lnTo>
                <a:lnTo>
                  <a:pt x="5180471" y="1907867"/>
                </a:lnTo>
                <a:cubicBezTo>
                  <a:pt x="5179609" y="1909162"/>
                  <a:pt x="5179647" y="1909994"/>
                  <a:pt x="5181361" y="1910265"/>
                </a:cubicBezTo>
                <a:cubicBezTo>
                  <a:pt x="5180995" y="1914884"/>
                  <a:pt x="5177893" y="1930292"/>
                  <a:pt x="5178268" y="1935584"/>
                </a:cubicBezTo>
                <a:lnTo>
                  <a:pt x="5183619" y="1942021"/>
                </a:lnTo>
                <a:lnTo>
                  <a:pt x="5184480" y="1945112"/>
                </a:lnTo>
                <a:lnTo>
                  <a:pt x="5172776" y="1961162"/>
                </a:lnTo>
                <a:lnTo>
                  <a:pt x="5168513" y="1969445"/>
                </a:lnTo>
                <a:lnTo>
                  <a:pt x="5126597" y="2024270"/>
                </a:lnTo>
                <a:lnTo>
                  <a:pt x="5119528" y="2107942"/>
                </a:lnTo>
                <a:cubicBezTo>
                  <a:pt x="5089290" y="2138038"/>
                  <a:pt x="5110415" y="2159228"/>
                  <a:pt x="5110356" y="2193455"/>
                </a:cubicBezTo>
                <a:cubicBezTo>
                  <a:pt x="5101302" y="2220953"/>
                  <a:pt x="5110381" y="2224200"/>
                  <a:pt x="5104992" y="2260088"/>
                </a:cubicBezTo>
                <a:cubicBezTo>
                  <a:pt x="5096504" y="2291744"/>
                  <a:pt x="5078225" y="2299003"/>
                  <a:pt x="5059439" y="2335735"/>
                </a:cubicBezTo>
                <a:cubicBezTo>
                  <a:pt x="5029465" y="2329020"/>
                  <a:pt x="5058046" y="2407546"/>
                  <a:pt x="5022061" y="2408995"/>
                </a:cubicBezTo>
                <a:cubicBezTo>
                  <a:pt x="5023289" y="2413465"/>
                  <a:pt x="5019654" y="2441580"/>
                  <a:pt x="5022253" y="2445869"/>
                </a:cubicBezTo>
                <a:cubicBezTo>
                  <a:pt x="5022440" y="2449625"/>
                  <a:pt x="5011241" y="2492743"/>
                  <a:pt x="5011426" y="2496499"/>
                </a:cubicBezTo>
                <a:lnTo>
                  <a:pt x="4994224" y="2549900"/>
                </a:lnTo>
                <a:cubicBezTo>
                  <a:pt x="4992353" y="2564757"/>
                  <a:pt x="4998952" y="2582253"/>
                  <a:pt x="4995245" y="2596456"/>
                </a:cubicBezTo>
                <a:lnTo>
                  <a:pt x="4988570" y="2606088"/>
                </a:lnTo>
                <a:cubicBezTo>
                  <a:pt x="4988504" y="2615842"/>
                  <a:pt x="4988436" y="2625597"/>
                  <a:pt x="4988371" y="2635351"/>
                </a:cubicBezTo>
                <a:lnTo>
                  <a:pt x="4983212" y="2665666"/>
                </a:lnTo>
                <a:lnTo>
                  <a:pt x="4968234" y="2715895"/>
                </a:lnTo>
                <a:lnTo>
                  <a:pt x="4975888" y="2725052"/>
                </a:lnTo>
                <a:lnTo>
                  <a:pt x="4980195" y="2726489"/>
                </a:lnTo>
                <a:lnTo>
                  <a:pt x="4976218" y="2740278"/>
                </a:lnTo>
                <a:lnTo>
                  <a:pt x="4980571" y="2751112"/>
                </a:lnTo>
                <a:lnTo>
                  <a:pt x="4973893" y="2760208"/>
                </a:lnTo>
                <a:lnTo>
                  <a:pt x="4979005" y="2790136"/>
                </a:lnTo>
                <a:lnTo>
                  <a:pt x="4986137" y="2804183"/>
                </a:lnTo>
                <a:cubicBezTo>
                  <a:pt x="4986150" y="2811409"/>
                  <a:pt x="4986162" y="2818634"/>
                  <a:pt x="4986175" y="2825860"/>
                </a:cubicBezTo>
                <a:cubicBezTo>
                  <a:pt x="4987474" y="2843788"/>
                  <a:pt x="4992871" y="2886513"/>
                  <a:pt x="4993936" y="2911749"/>
                </a:cubicBezTo>
                <a:cubicBezTo>
                  <a:pt x="4993313" y="2946689"/>
                  <a:pt x="4980300" y="2954448"/>
                  <a:pt x="4992563" y="2977278"/>
                </a:cubicBezTo>
                <a:cubicBezTo>
                  <a:pt x="4985688" y="2983455"/>
                  <a:pt x="4982051" y="2987749"/>
                  <a:pt x="4980516" y="2991092"/>
                </a:cubicBezTo>
                <a:cubicBezTo>
                  <a:pt x="4975910" y="3001119"/>
                  <a:pt x="4990216" y="3002537"/>
                  <a:pt x="4992801" y="3020247"/>
                </a:cubicBezTo>
                <a:cubicBezTo>
                  <a:pt x="4998517" y="3032637"/>
                  <a:pt x="5013148" y="3051512"/>
                  <a:pt x="5014805" y="3065434"/>
                </a:cubicBezTo>
                <a:cubicBezTo>
                  <a:pt x="4998836" y="3057428"/>
                  <a:pt x="5016840" y="3105196"/>
                  <a:pt x="5002733" y="3103777"/>
                </a:cubicBezTo>
                <a:cubicBezTo>
                  <a:pt x="5022381" y="3124610"/>
                  <a:pt x="4997365" y="3128169"/>
                  <a:pt x="5002941" y="3151828"/>
                </a:cubicBezTo>
                <a:cubicBezTo>
                  <a:pt x="5010264" y="3163902"/>
                  <a:pt x="5011356" y="3171780"/>
                  <a:pt x="5002883" y="3180546"/>
                </a:cubicBezTo>
                <a:cubicBezTo>
                  <a:pt x="5038586" y="3236545"/>
                  <a:pt x="5003723" y="3210316"/>
                  <a:pt x="5016711" y="3258677"/>
                </a:cubicBezTo>
                <a:lnTo>
                  <a:pt x="5017918" y="3262610"/>
                </a:lnTo>
                <a:lnTo>
                  <a:pt x="5011672" y="3277179"/>
                </a:lnTo>
                <a:lnTo>
                  <a:pt x="5009344" y="3278130"/>
                </a:lnTo>
                <a:lnTo>
                  <a:pt x="5026770" y="3325671"/>
                </a:lnTo>
                <a:lnTo>
                  <a:pt x="5024571" y="3332072"/>
                </a:lnTo>
                <a:lnTo>
                  <a:pt x="5041705" y="3362948"/>
                </a:lnTo>
                <a:lnTo>
                  <a:pt x="5047477" y="3378959"/>
                </a:lnTo>
                <a:lnTo>
                  <a:pt x="5060758" y="3407057"/>
                </a:lnTo>
                <a:lnTo>
                  <a:pt x="5058968" y="3409825"/>
                </a:lnTo>
                <a:lnTo>
                  <a:pt x="5062667" y="3415218"/>
                </a:lnTo>
                <a:lnTo>
                  <a:pt x="5060928" y="3419880"/>
                </a:lnTo>
                <a:lnTo>
                  <a:pt x="5062923" y="3424545"/>
                </a:lnTo>
                <a:cubicBezTo>
                  <a:pt x="5063537" y="3433967"/>
                  <a:pt x="5063494" y="3466028"/>
                  <a:pt x="5064623" y="3476412"/>
                </a:cubicBezTo>
                <a:lnTo>
                  <a:pt x="5069684" y="3486850"/>
                </a:lnTo>
                <a:lnTo>
                  <a:pt x="5063339" y="3496391"/>
                </a:lnTo>
                <a:lnTo>
                  <a:pt x="5070139" y="3531201"/>
                </a:lnTo>
                <a:lnTo>
                  <a:pt x="5079896" y="3542019"/>
                </a:lnTo>
                <a:lnTo>
                  <a:pt x="5087540" y="3552249"/>
                </a:lnTo>
                <a:lnTo>
                  <a:pt x="5087902" y="3553678"/>
                </a:lnTo>
                <a:lnTo>
                  <a:pt x="5091509" y="3568021"/>
                </a:lnTo>
                <a:lnTo>
                  <a:pt x="5091934" y="3569719"/>
                </a:lnTo>
                <a:lnTo>
                  <a:pt x="5089362" y="3586412"/>
                </a:lnTo>
                <a:lnTo>
                  <a:pt x="5092358" y="3597336"/>
                </a:lnTo>
                <a:lnTo>
                  <a:pt x="5084254" y="3606007"/>
                </a:lnTo>
                <a:cubicBezTo>
                  <a:pt x="5084262" y="3617747"/>
                  <a:pt x="5084273" y="3629488"/>
                  <a:pt x="5084281" y="3641228"/>
                </a:cubicBezTo>
                <a:lnTo>
                  <a:pt x="5091848" y="3653088"/>
                </a:lnTo>
                <a:lnTo>
                  <a:pt x="5097436" y="3664114"/>
                </a:lnTo>
                <a:cubicBezTo>
                  <a:pt x="5097463" y="3664599"/>
                  <a:pt x="5097491" y="3665084"/>
                  <a:pt x="5097518" y="3665569"/>
                </a:cubicBezTo>
                <a:cubicBezTo>
                  <a:pt x="5097915" y="3672776"/>
                  <a:pt x="5096966" y="3688591"/>
                  <a:pt x="5099829" y="3707357"/>
                </a:cubicBezTo>
                <a:cubicBezTo>
                  <a:pt x="5100505" y="3724716"/>
                  <a:pt x="5118078" y="3760234"/>
                  <a:pt x="5114696" y="3778166"/>
                </a:cubicBezTo>
                <a:cubicBezTo>
                  <a:pt x="5141627" y="3845122"/>
                  <a:pt x="5125427" y="3821305"/>
                  <a:pt x="5135379" y="3878222"/>
                </a:cubicBezTo>
                <a:cubicBezTo>
                  <a:pt x="5161519" y="3905047"/>
                  <a:pt x="5125417" y="4015047"/>
                  <a:pt x="5130138" y="4048117"/>
                </a:cubicBezTo>
                <a:cubicBezTo>
                  <a:pt x="5081804" y="4192084"/>
                  <a:pt x="5096262" y="4158987"/>
                  <a:pt x="5090040" y="4219510"/>
                </a:cubicBezTo>
                <a:cubicBezTo>
                  <a:pt x="5104553" y="4280033"/>
                  <a:pt x="5065380" y="4345686"/>
                  <a:pt x="5092812" y="4411258"/>
                </a:cubicBezTo>
                <a:cubicBezTo>
                  <a:pt x="5090630" y="4437329"/>
                  <a:pt x="5083878" y="4473140"/>
                  <a:pt x="5084599" y="4488531"/>
                </a:cubicBezTo>
                <a:cubicBezTo>
                  <a:pt x="5084423" y="4505410"/>
                  <a:pt x="5084248" y="4522289"/>
                  <a:pt x="5084072" y="4539168"/>
                </a:cubicBezTo>
                <a:cubicBezTo>
                  <a:pt x="5072114" y="4567830"/>
                  <a:pt x="5064305" y="4588197"/>
                  <a:pt x="5068936" y="4625153"/>
                </a:cubicBezTo>
                <a:cubicBezTo>
                  <a:pt x="5077433" y="4662889"/>
                  <a:pt x="5065899" y="4679357"/>
                  <a:pt x="5059114" y="4733115"/>
                </a:cubicBezTo>
                <a:cubicBezTo>
                  <a:pt x="5068687" y="4752352"/>
                  <a:pt x="5055370" y="4832308"/>
                  <a:pt x="5037209" y="4844323"/>
                </a:cubicBezTo>
                <a:cubicBezTo>
                  <a:pt x="5033444" y="4857054"/>
                  <a:pt x="5040194" y="4871554"/>
                  <a:pt x="5020638" y="4877992"/>
                </a:cubicBezTo>
                <a:cubicBezTo>
                  <a:pt x="4997151" y="4888353"/>
                  <a:pt x="5034418" y="4931200"/>
                  <a:pt x="5006413" y="4925805"/>
                </a:cubicBezTo>
                <a:cubicBezTo>
                  <a:pt x="5031964" y="4956261"/>
                  <a:pt x="4982840" y="4982633"/>
                  <a:pt x="4971037" y="5009272"/>
                </a:cubicBezTo>
                <a:cubicBezTo>
                  <a:pt x="4973259" y="5034036"/>
                  <a:pt x="4968375" y="5053859"/>
                  <a:pt x="4963105" y="5111369"/>
                </a:cubicBezTo>
                <a:cubicBezTo>
                  <a:pt x="4973224" y="5141336"/>
                  <a:pt x="4937413" y="5161742"/>
                  <a:pt x="4976341" y="5210876"/>
                </a:cubicBezTo>
                <a:cubicBezTo>
                  <a:pt x="4972455" y="5212581"/>
                  <a:pt x="4977054" y="5227501"/>
                  <a:pt x="4980617" y="5269726"/>
                </a:cubicBezTo>
                <a:cubicBezTo>
                  <a:pt x="4984182" y="5311951"/>
                  <a:pt x="4990390" y="5400671"/>
                  <a:pt x="4997733" y="5464225"/>
                </a:cubicBezTo>
                <a:cubicBezTo>
                  <a:pt x="5001765" y="5536542"/>
                  <a:pt x="4990225" y="5517959"/>
                  <a:pt x="5001400" y="5594585"/>
                </a:cubicBezTo>
                <a:cubicBezTo>
                  <a:pt x="4999908" y="5619318"/>
                  <a:pt x="4974042" y="5647975"/>
                  <a:pt x="4983700" y="5667896"/>
                </a:cubicBezTo>
                <a:cubicBezTo>
                  <a:pt x="4976834" y="5696311"/>
                  <a:pt x="4975579" y="5738356"/>
                  <a:pt x="4968506" y="5769225"/>
                </a:cubicBezTo>
                <a:cubicBezTo>
                  <a:pt x="4968926" y="5787258"/>
                  <a:pt x="4969344" y="5805291"/>
                  <a:pt x="4969765" y="5823324"/>
                </a:cubicBezTo>
                <a:cubicBezTo>
                  <a:pt x="4966122" y="5853058"/>
                  <a:pt x="4965608" y="5838948"/>
                  <a:pt x="4966129" y="5862699"/>
                </a:cubicBezTo>
                <a:lnTo>
                  <a:pt x="4970695" y="5906467"/>
                </a:lnTo>
                <a:lnTo>
                  <a:pt x="4991568" y="5939847"/>
                </a:lnTo>
                <a:cubicBezTo>
                  <a:pt x="4998848" y="5955713"/>
                  <a:pt x="4974731" y="5940131"/>
                  <a:pt x="4986815" y="5973994"/>
                </a:cubicBezTo>
                <a:cubicBezTo>
                  <a:pt x="4961187" y="5997051"/>
                  <a:pt x="4983444" y="6032039"/>
                  <a:pt x="4987776" y="6089693"/>
                </a:cubicBezTo>
                <a:lnTo>
                  <a:pt x="4991621" y="6224938"/>
                </a:lnTo>
                <a:cubicBezTo>
                  <a:pt x="4988442" y="6270972"/>
                  <a:pt x="5008962" y="6317522"/>
                  <a:pt x="5017157" y="6370251"/>
                </a:cubicBezTo>
                <a:cubicBezTo>
                  <a:pt x="5025353" y="6422980"/>
                  <a:pt x="5039938" y="6490855"/>
                  <a:pt x="5040797" y="6541313"/>
                </a:cubicBezTo>
                <a:cubicBezTo>
                  <a:pt x="5039898" y="6576319"/>
                  <a:pt x="5031912" y="6591883"/>
                  <a:pt x="5045375" y="6640957"/>
                </a:cubicBezTo>
                <a:cubicBezTo>
                  <a:pt x="5057505" y="6669536"/>
                  <a:pt x="5052276" y="6675394"/>
                  <a:pt x="5058442" y="6705297"/>
                </a:cubicBezTo>
                <a:cubicBezTo>
                  <a:pt x="5057367" y="6727133"/>
                  <a:pt x="5067901" y="6732087"/>
                  <a:pt x="5071125" y="6759582"/>
                </a:cubicBezTo>
                <a:cubicBezTo>
                  <a:pt x="5055614" y="6796071"/>
                  <a:pt x="5051656" y="6769544"/>
                  <a:pt x="5069172" y="6817746"/>
                </a:cubicBezTo>
                <a:cubicBezTo>
                  <a:pt x="5060956" y="6828354"/>
                  <a:pt x="5064525" y="6836369"/>
                  <a:pt x="5072322" y="6843646"/>
                </a:cubicBezTo>
                <a:lnTo>
                  <a:pt x="5091388" y="6857998"/>
                </a:lnTo>
                <a:lnTo>
                  <a:pt x="6096000" y="6857998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8197" name="Title 2">
            <a:extLst>
              <a:ext uri="{FF2B5EF4-FFF2-40B4-BE49-F238E27FC236}">
                <a16:creationId xmlns:a16="http://schemas.microsoft.com/office/drawing/2014/main" id="{0B1D4F27-673E-8A01-BD5B-6375030152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69237" y="195482"/>
            <a:ext cx="5350870" cy="133083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Mobility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257712A9-E77E-4829-B1B7-05749BF15A34}"/>
              </a:ext>
            </a:extLst>
          </p:cNvPr>
          <p:cNvSpPr txBox="1">
            <a:spLocks noChangeArrowheads="1"/>
          </p:cNvSpPr>
          <p:nvPr/>
        </p:nvSpPr>
        <p:spPr>
          <a:xfrm>
            <a:off x="2362200" y="1757363"/>
            <a:ext cx="6985000" cy="21336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 panose="020B0600070205080204" pitchFamily="34" charset="-128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 panose="020B0600070205080204" pitchFamily="34" charset="-128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 panose="020B0600070205080204" pitchFamily="34" charset="-128"/>
            </a:endParaRP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D00151F3-611E-259D-D21B-6DE3EB5BF4C3}"/>
              </a:ext>
            </a:extLst>
          </p:cNvPr>
          <p:cNvSpPr txBox="1">
            <a:spLocks/>
          </p:cNvSpPr>
          <p:nvPr/>
        </p:nvSpPr>
        <p:spPr bwMode="auto">
          <a:xfrm>
            <a:off x="5503689" y="1402159"/>
            <a:ext cx="4949505" cy="3710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 panose="020B0600070205080204" pitchFamily="34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kern="0" dirty="0">
                <a:solidFill>
                  <a:srgbClr val="000000"/>
                </a:solidFill>
                <a:latin typeface="Arial"/>
              </a:rPr>
              <a:t>Mobility refers to the patient’s ability to change and control their body position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lang="en-US" sz="2000" kern="0" dirty="0">
              <a:solidFill>
                <a:srgbClr val="000000"/>
              </a:solidFill>
              <a:latin typeface="Arial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</a:rPr>
              <a:t>Most often confused with activity subscale (i.e., getting up in the chair)</a:t>
            </a:r>
          </a:p>
          <a:p>
            <a:pPr marL="0" indent="0">
              <a:buNone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 panose="020B0600070205080204" pitchFamily="34" charset="-128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000" kern="0" dirty="0">
                <a:solidFill>
                  <a:srgbClr val="000000"/>
                </a:solidFill>
                <a:latin typeface="Arial"/>
              </a:rPr>
              <a:t>Score is determined by what the    patient can self demonstrate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</a:rPr>
              <a:t> </a:t>
            </a:r>
          </a:p>
          <a:p>
            <a:pPr marL="0" indent="0">
              <a:buNone/>
            </a:pPr>
            <a:r>
              <a:rPr lang="en-US" sz="2000" kern="0" dirty="0">
                <a:solidFill>
                  <a:srgbClr val="000000"/>
                </a:solidFill>
                <a:latin typeface="Arial"/>
              </a:rPr>
              <a:t> 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 panose="020B0600070205080204" pitchFamily="34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 panose="020B0600070205080204" pitchFamily="34" charset="-128"/>
            </a:endParaRPr>
          </a:p>
        </p:txBody>
      </p:sp>
      <p:sp>
        <p:nvSpPr>
          <p:cNvPr id="10" name="AutoShape 2" descr="Causes, risks and solutions for seniors falling out of bed - Seasons">
            <a:extLst>
              <a:ext uri="{FF2B5EF4-FFF2-40B4-BE49-F238E27FC236}">
                <a16:creationId xmlns:a16="http://schemas.microsoft.com/office/drawing/2014/main" id="{00DDF667-1996-B876-C01A-37A1F9EB817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9A18A6-80ED-F7B0-F0A6-DFBD1C166B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30" y="1409806"/>
            <a:ext cx="4362179" cy="363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7025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11">
            <a:extLst>
              <a:ext uri="{FF2B5EF4-FFF2-40B4-BE49-F238E27FC236}">
                <a16:creationId xmlns:a16="http://schemas.microsoft.com/office/drawing/2014/main" id="{639C3025-4784-4B16-914D-CCFC3E8335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13">
            <a:extLst>
              <a:ext uri="{FF2B5EF4-FFF2-40B4-BE49-F238E27FC236}">
                <a16:creationId xmlns:a16="http://schemas.microsoft.com/office/drawing/2014/main" id="{0AD20437-C88A-4F45-9C6D-DA32B29A4D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-2"/>
            <a:ext cx="8610598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A8F742-5147-3FA9-F827-EB59AD5B4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3905" y="197843"/>
            <a:ext cx="6689134" cy="133083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Routine Repositioning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E73DF7-A6FD-80C0-5952-D76CAF0767E9}"/>
              </a:ext>
            </a:extLst>
          </p:cNvPr>
          <p:cNvSpPr txBox="1"/>
          <p:nvPr/>
        </p:nvSpPr>
        <p:spPr>
          <a:xfrm>
            <a:off x="819519" y="1831382"/>
            <a:ext cx="5903847" cy="40542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Manually moving a patient into another position</a:t>
            </a:r>
          </a:p>
          <a:p>
            <a:pPr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to alleviate and redistribute pressure </a:t>
            </a:r>
          </a:p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30-degree lateral positioning 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Although patient specific, patients should be</a:t>
            </a:r>
          </a:p>
          <a:p>
            <a:pPr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repositioned every 2-4 hours</a:t>
            </a:r>
          </a:p>
          <a:p>
            <a:pPr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en-US" sz="2000" b="0" i="0" u="none" strike="noStrike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Turning slings </a:t>
            </a:r>
          </a:p>
          <a:p>
            <a:pPr marL="342900" marR="0" lvl="0" indent="-3429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Position wedges </a:t>
            </a:r>
            <a:endParaRPr kumimoji="0" lang="en-US" sz="2000" b="0" i="0" u="none" strike="noStrike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3F2F63-D221-BD19-C60C-D571080F90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60" r="13982" b="-3"/>
          <a:stretch/>
        </p:blipFill>
        <p:spPr>
          <a:xfrm>
            <a:off x="7801965" y="3429000"/>
            <a:ext cx="4390035" cy="3429000"/>
          </a:xfrm>
          <a:custGeom>
            <a:avLst/>
            <a:gdLst/>
            <a:ahLst/>
            <a:cxnLst/>
            <a:rect l="l" t="t" r="r" b="b"/>
            <a:pathLst>
              <a:path w="4390035" h="3429000">
                <a:moveTo>
                  <a:pt x="73290" y="0"/>
                </a:moveTo>
                <a:lnTo>
                  <a:pt x="4390035" y="0"/>
                </a:lnTo>
                <a:lnTo>
                  <a:pt x="4390035" y="3429000"/>
                </a:lnTo>
                <a:lnTo>
                  <a:pt x="436073" y="3429000"/>
                </a:lnTo>
                <a:lnTo>
                  <a:pt x="427332" y="3410468"/>
                </a:lnTo>
                <a:cubicBezTo>
                  <a:pt x="419323" y="3391643"/>
                  <a:pt x="413863" y="3372861"/>
                  <a:pt x="421685" y="3366814"/>
                </a:cubicBezTo>
                <a:cubicBezTo>
                  <a:pt x="417583" y="3332384"/>
                  <a:pt x="433681" y="3294011"/>
                  <a:pt x="423663" y="3247798"/>
                </a:cubicBezTo>
                <a:cubicBezTo>
                  <a:pt x="421194" y="3188032"/>
                  <a:pt x="418245" y="3205513"/>
                  <a:pt x="412524" y="3110724"/>
                </a:cubicBezTo>
                <a:cubicBezTo>
                  <a:pt x="404022" y="3069386"/>
                  <a:pt x="436006" y="3027577"/>
                  <a:pt x="419732" y="3004503"/>
                </a:cubicBezTo>
                <a:cubicBezTo>
                  <a:pt x="407578" y="2949657"/>
                  <a:pt x="388511" y="2896851"/>
                  <a:pt x="363651" y="2842588"/>
                </a:cubicBezTo>
                <a:cubicBezTo>
                  <a:pt x="332103" y="2797699"/>
                  <a:pt x="331554" y="2711800"/>
                  <a:pt x="263212" y="2651456"/>
                </a:cubicBezTo>
                <a:cubicBezTo>
                  <a:pt x="235935" y="2585326"/>
                  <a:pt x="214760" y="2535145"/>
                  <a:pt x="194330" y="2484251"/>
                </a:cubicBezTo>
                <a:cubicBezTo>
                  <a:pt x="184580" y="2468441"/>
                  <a:pt x="154039" y="2380429"/>
                  <a:pt x="140630" y="2346096"/>
                </a:cubicBezTo>
                <a:cubicBezTo>
                  <a:pt x="76681" y="2257531"/>
                  <a:pt x="91260" y="2243719"/>
                  <a:pt x="77185" y="2144811"/>
                </a:cubicBezTo>
                <a:cubicBezTo>
                  <a:pt x="66953" y="2112233"/>
                  <a:pt x="67414" y="2096078"/>
                  <a:pt x="50887" y="2061697"/>
                </a:cubicBezTo>
                <a:lnTo>
                  <a:pt x="27133" y="1969379"/>
                </a:lnTo>
                <a:lnTo>
                  <a:pt x="29988" y="1961973"/>
                </a:lnTo>
                <a:lnTo>
                  <a:pt x="31559" y="1961231"/>
                </a:lnTo>
                <a:lnTo>
                  <a:pt x="14905" y="1880268"/>
                </a:lnTo>
                <a:cubicBezTo>
                  <a:pt x="12271" y="1874644"/>
                  <a:pt x="-805" y="1860096"/>
                  <a:pt x="2188" y="1847922"/>
                </a:cubicBezTo>
                <a:lnTo>
                  <a:pt x="21879" y="1779161"/>
                </a:lnTo>
                <a:lnTo>
                  <a:pt x="27968" y="1733684"/>
                </a:lnTo>
                <a:cubicBezTo>
                  <a:pt x="25035" y="1726530"/>
                  <a:pt x="21617" y="1619937"/>
                  <a:pt x="16511" y="1614373"/>
                </a:cubicBezTo>
                <a:cubicBezTo>
                  <a:pt x="47946" y="1547691"/>
                  <a:pt x="4394" y="1556097"/>
                  <a:pt x="12613" y="1479987"/>
                </a:cubicBezTo>
                <a:cubicBezTo>
                  <a:pt x="15110" y="1387360"/>
                  <a:pt x="4986" y="1320420"/>
                  <a:pt x="4190" y="1214801"/>
                </a:cubicBezTo>
                <a:cubicBezTo>
                  <a:pt x="3611" y="1152457"/>
                  <a:pt x="-6268" y="1080052"/>
                  <a:pt x="6503" y="966549"/>
                </a:cubicBezTo>
                <a:cubicBezTo>
                  <a:pt x="10182" y="901722"/>
                  <a:pt x="25065" y="884915"/>
                  <a:pt x="20609" y="845066"/>
                </a:cubicBezTo>
                <a:cubicBezTo>
                  <a:pt x="20199" y="816540"/>
                  <a:pt x="19791" y="788014"/>
                  <a:pt x="19381" y="759488"/>
                </a:cubicBezTo>
                <a:lnTo>
                  <a:pt x="21672" y="741102"/>
                </a:lnTo>
                <a:lnTo>
                  <a:pt x="30720" y="737125"/>
                </a:lnTo>
                <a:lnTo>
                  <a:pt x="23211" y="691098"/>
                </a:lnTo>
                <a:cubicBezTo>
                  <a:pt x="25461" y="680873"/>
                  <a:pt x="43338" y="650431"/>
                  <a:pt x="42062" y="637700"/>
                </a:cubicBezTo>
                <a:cubicBezTo>
                  <a:pt x="23297" y="593852"/>
                  <a:pt x="30263" y="601340"/>
                  <a:pt x="41571" y="540174"/>
                </a:cubicBezTo>
                <a:cubicBezTo>
                  <a:pt x="35397" y="519975"/>
                  <a:pt x="35174" y="428356"/>
                  <a:pt x="46636" y="415352"/>
                </a:cubicBezTo>
                <a:cubicBezTo>
                  <a:pt x="48960" y="401821"/>
                  <a:pt x="44602" y="386587"/>
                  <a:pt x="56977" y="379461"/>
                </a:cubicBezTo>
                <a:cubicBezTo>
                  <a:pt x="71829" y="368123"/>
                  <a:pt x="47958" y="323384"/>
                  <a:pt x="65759" y="328645"/>
                </a:cubicBezTo>
                <a:cubicBezTo>
                  <a:pt x="49386" y="296830"/>
                  <a:pt x="65237" y="231983"/>
                  <a:pt x="72589" y="203608"/>
                </a:cubicBezTo>
                <a:cubicBezTo>
                  <a:pt x="75524" y="153257"/>
                  <a:pt x="77980" y="142710"/>
                  <a:pt x="78370" y="105992"/>
                </a:cubicBezTo>
                <a:cubicBezTo>
                  <a:pt x="80828" y="104127"/>
                  <a:pt x="70890" y="52128"/>
                  <a:pt x="70125" y="25135"/>
                </a:cubicBez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E67231-21C8-BC9B-CD65-9C5DE1ECB1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138" r="3" b="3"/>
          <a:stretch/>
        </p:blipFill>
        <p:spPr>
          <a:xfrm>
            <a:off x="7842932" y="-17"/>
            <a:ext cx="4349068" cy="3432349"/>
          </a:xfrm>
          <a:custGeom>
            <a:avLst/>
            <a:gdLst/>
            <a:ahLst/>
            <a:cxnLst/>
            <a:rect l="l" t="t" r="r" b="b"/>
            <a:pathLst>
              <a:path w="4349068" h="3428999">
                <a:moveTo>
                  <a:pt x="711944" y="0"/>
                </a:moveTo>
                <a:lnTo>
                  <a:pt x="4349068" y="0"/>
                </a:lnTo>
                <a:lnTo>
                  <a:pt x="4349068" y="3428999"/>
                </a:lnTo>
                <a:lnTo>
                  <a:pt x="32307" y="3428999"/>
                </a:lnTo>
                <a:lnTo>
                  <a:pt x="34693" y="3410051"/>
                </a:lnTo>
                <a:cubicBezTo>
                  <a:pt x="37039" y="3395347"/>
                  <a:pt x="38143" y="3381819"/>
                  <a:pt x="32792" y="3373027"/>
                </a:cubicBezTo>
                <a:cubicBezTo>
                  <a:pt x="29961" y="3298527"/>
                  <a:pt x="20335" y="3290617"/>
                  <a:pt x="14318" y="3222737"/>
                </a:cubicBezTo>
                <a:cubicBezTo>
                  <a:pt x="11384" y="3146284"/>
                  <a:pt x="-6116" y="3184007"/>
                  <a:pt x="2241" y="3118188"/>
                </a:cubicBezTo>
                <a:cubicBezTo>
                  <a:pt x="16306" y="3109217"/>
                  <a:pt x="34183" y="3024732"/>
                  <a:pt x="27952" y="3003808"/>
                </a:cubicBezTo>
                <a:cubicBezTo>
                  <a:pt x="27563" y="2966753"/>
                  <a:pt x="27366" y="2989870"/>
                  <a:pt x="27149" y="2944921"/>
                </a:cubicBezTo>
                <a:lnTo>
                  <a:pt x="41941" y="2877744"/>
                </a:lnTo>
                <a:cubicBezTo>
                  <a:pt x="36258" y="2880724"/>
                  <a:pt x="54303" y="2822146"/>
                  <a:pt x="53926" y="2807161"/>
                </a:cubicBezTo>
                <a:cubicBezTo>
                  <a:pt x="56083" y="2775643"/>
                  <a:pt x="30060" y="2769288"/>
                  <a:pt x="53334" y="2752347"/>
                </a:cubicBezTo>
                <a:lnTo>
                  <a:pt x="60008" y="2748299"/>
                </a:lnTo>
                <a:cubicBezTo>
                  <a:pt x="60210" y="2745962"/>
                  <a:pt x="60411" y="2743625"/>
                  <a:pt x="60613" y="2741288"/>
                </a:cubicBezTo>
                <a:cubicBezTo>
                  <a:pt x="60116" y="2737657"/>
                  <a:pt x="58269" y="2735847"/>
                  <a:pt x="53819" y="2737160"/>
                </a:cubicBezTo>
                <a:cubicBezTo>
                  <a:pt x="70191" y="2705347"/>
                  <a:pt x="64153" y="2699356"/>
                  <a:pt x="66799" y="2659631"/>
                </a:cubicBezTo>
                <a:cubicBezTo>
                  <a:pt x="77943" y="2612127"/>
                  <a:pt x="64846" y="2628594"/>
                  <a:pt x="86795" y="2573336"/>
                </a:cubicBezTo>
                <a:cubicBezTo>
                  <a:pt x="96119" y="2559732"/>
                  <a:pt x="108676" y="2541339"/>
                  <a:pt x="108890" y="2528057"/>
                </a:cubicBezTo>
                <a:lnTo>
                  <a:pt x="137074" y="2489594"/>
                </a:lnTo>
                <a:cubicBezTo>
                  <a:pt x="138076" y="2487774"/>
                  <a:pt x="138422" y="2473350"/>
                  <a:pt x="137897" y="2468303"/>
                </a:cubicBezTo>
                <a:lnTo>
                  <a:pt x="155171" y="2460480"/>
                </a:lnTo>
                <a:lnTo>
                  <a:pt x="147972" y="2423535"/>
                </a:lnTo>
                <a:lnTo>
                  <a:pt x="155293" y="2404394"/>
                </a:lnTo>
                <a:cubicBezTo>
                  <a:pt x="172891" y="2392610"/>
                  <a:pt x="160687" y="2347474"/>
                  <a:pt x="168818" y="2324643"/>
                </a:cubicBezTo>
                <a:cubicBezTo>
                  <a:pt x="169390" y="2297698"/>
                  <a:pt x="193082" y="2284202"/>
                  <a:pt x="198340" y="2255535"/>
                </a:cubicBezTo>
                <a:cubicBezTo>
                  <a:pt x="214268" y="2249648"/>
                  <a:pt x="228319" y="2207828"/>
                  <a:pt x="217338" y="2184679"/>
                </a:cubicBezTo>
                <a:lnTo>
                  <a:pt x="242924" y="2093132"/>
                </a:lnTo>
                <a:cubicBezTo>
                  <a:pt x="264937" y="2084587"/>
                  <a:pt x="280562" y="1985868"/>
                  <a:pt x="290446" y="1950235"/>
                </a:cubicBezTo>
                <a:cubicBezTo>
                  <a:pt x="308239" y="1920183"/>
                  <a:pt x="350073" y="1898905"/>
                  <a:pt x="361001" y="1861568"/>
                </a:cubicBezTo>
                <a:cubicBezTo>
                  <a:pt x="367163" y="1810687"/>
                  <a:pt x="352049" y="1869507"/>
                  <a:pt x="356015" y="1809499"/>
                </a:cubicBezTo>
                <a:cubicBezTo>
                  <a:pt x="355145" y="1754297"/>
                  <a:pt x="367821" y="1767680"/>
                  <a:pt x="375846" y="1693716"/>
                </a:cubicBezTo>
                <a:cubicBezTo>
                  <a:pt x="374712" y="1654244"/>
                  <a:pt x="382062" y="1627007"/>
                  <a:pt x="381776" y="1605195"/>
                </a:cubicBezTo>
                <a:cubicBezTo>
                  <a:pt x="389848" y="1568952"/>
                  <a:pt x="392552" y="1564518"/>
                  <a:pt x="396301" y="1516217"/>
                </a:cubicBezTo>
                <a:cubicBezTo>
                  <a:pt x="401397" y="1488452"/>
                  <a:pt x="428137" y="1457870"/>
                  <a:pt x="409866" y="1429841"/>
                </a:cubicBezTo>
                <a:cubicBezTo>
                  <a:pt x="422203" y="1412325"/>
                  <a:pt x="460064" y="1413592"/>
                  <a:pt x="442210" y="1380081"/>
                </a:cubicBezTo>
                <a:cubicBezTo>
                  <a:pt x="464590" y="1394128"/>
                  <a:pt x="443394" y="1335176"/>
                  <a:pt x="463662" y="1334891"/>
                </a:cubicBezTo>
                <a:cubicBezTo>
                  <a:pt x="480316" y="1336427"/>
                  <a:pt x="515162" y="1194568"/>
                  <a:pt x="519523" y="1185551"/>
                </a:cubicBezTo>
                <a:cubicBezTo>
                  <a:pt x="527731" y="1149210"/>
                  <a:pt x="536547" y="1148087"/>
                  <a:pt x="542909" y="1111168"/>
                </a:cubicBezTo>
                <a:cubicBezTo>
                  <a:pt x="555522" y="1057226"/>
                  <a:pt x="531818" y="1022543"/>
                  <a:pt x="543055" y="993353"/>
                </a:cubicBezTo>
                <a:cubicBezTo>
                  <a:pt x="559986" y="960214"/>
                  <a:pt x="580459" y="867450"/>
                  <a:pt x="592544" y="813953"/>
                </a:cubicBezTo>
                <a:cubicBezTo>
                  <a:pt x="604272" y="746430"/>
                  <a:pt x="608119" y="666470"/>
                  <a:pt x="613420" y="588218"/>
                </a:cubicBezTo>
                <a:cubicBezTo>
                  <a:pt x="604962" y="475380"/>
                  <a:pt x="590630" y="536119"/>
                  <a:pt x="596055" y="376479"/>
                </a:cubicBezTo>
                <a:lnTo>
                  <a:pt x="605018" y="280992"/>
                </a:lnTo>
                <a:cubicBezTo>
                  <a:pt x="604854" y="276227"/>
                  <a:pt x="610771" y="223140"/>
                  <a:pt x="610608" y="218374"/>
                </a:cubicBezTo>
                <a:lnTo>
                  <a:pt x="604880" y="188178"/>
                </a:lnTo>
                <a:lnTo>
                  <a:pt x="630913" y="152404"/>
                </a:lnTo>
                <a:cubicBezTo>
                  <a:pt x="640688" y="136342"/>
                  <a:pt x="647365" y="122048"/>
                  <a:pt x="663530" y="91810"/>
                </a:cubicBezTo>
                <a:lnTo>
                  <a:pt x="705264" y="301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701976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04" name="Rectangle 8203">
            <a:extLst>
              <a:ext uri="{FF2B5EF4-FFF2-40B4-BE49-F238E27FC236}">
                <a16:creationId xmlns:a16="http://schemas.microsoft.com/office/drawing/2014/main" id="{131BAD53-4E89-4F62-BBB7-26359763E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8206" name="Freeform: Shape 8205">
            <a:extLst>
              <a:ext uri="{FF2B5EF4-FFF2-40B4-BE49-F238E27FC236}">
                <a16:creationId xmlns:a16="http://schemas.microsoft.com/office/drawing/2014/main" id="{62756DA2-40EB-4C6F-B962-5822FFB54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53438" cy="6858000"/>
          </a:xfrm>
          <a:custGeom>
            <a:avLst/>
            <a:gdLst>
              <a:gd name="connsiteX0" fmla="*/ 0 w 6096000"/>
              <a:gd name="connsiteY0" fmla="*/ 0 h 6858000"/>
              <a:gd name="connsiteX1" fmla="*/ 5567517 w 6096000"/>
              <a:gd name="connsiteY1" fmla="*/ 0 h 6858000"/>
              <a:gd name="connsiteX2" fmla="*/ 5566938 w 6096000"/>
              <a:gd name="connsiteY2" fmla="*/ 1705 h 6858000"/>
              <a:gd name="connsiteX3" fmla="*/ 5551594 w 6096000"/>
              <a:gd name="connsiteY3" fmla="*/ 17287 h 6858000"/>
              <a:gd name="connsiteX4" fmla="*/ 5545641 w 6096000"/>
              <a:gd name="connsiteY4" fmla="*/ 130336 h 6858000"/>
              <a:gd name="connsiteX5" fmla="*/ 5538289 w 6096000"/>
              <a:gd name="connsiteY5" fmla="*/ 187093 h 6858000"/>
              <a:gd name="connsiteX6" fmla="*/ 5545790 w 6096000"/>
              <a:gd name="connsiteY6" fmla="*/ 265704 h 6858000"/>
              <a:gd name="connsiteX7" fmla="*/ 5542313 w 6096000"/>
              <a:gd name="connsiteY7" fmla="*/ 354566 h 6858000"/>
              <a:gd name="connsiteX8" fmla="*/ 5524126 w 6096000"/>
              <a:gd name="connsiteY8" fmla="*/ 472000 h 6858000"/>
              <a:gd name="connsiteX9" fmla="*/ 5522170 w 6096000"/>
              <a:gd name="connsiteY9" fmla="*/ 473782 h 6858000"/>
              <a:gd name="connsiteX10" fmla="*/ 5521798 w 6096000"/>
              <a:gd name="connsiteY10" fmla="*/ 491380 h 6858000"/>
              <a:gd name="connsiteX11" fmla="*/ 5536419 w 6096000"/>
              <a:gd name="connsiteY11" fmla="*/ 531675 h 6858000"/>
              <a:gd name="connsiteX12" fmla="*/ 5533435 w 6096000"/>
              <a:gd name="connsiteY12" fmla="*/ 536015 h 6858000"/>
              <a:gd name="connsiteX13" fmla="*/ 5538088 w 6096000"/>
              <a:gd name="connsiteY13" fmla="*/ 572092 h 6858000"/>
              <a:gd name="connsiteX14" fmla="*/ 5536061 w 6096000"/>
              <a:gd name="connsiteY14" fmla="*/ 572511 h 6858000"/>
              <a:gd name="connsiteX15" fmla="*/ 5528218 w 6096000"/>
              <a:gd name="connsiteY15" fmla="*/ 582332 h 6858000"/>
              <a:gd name="connsiteX16" fmla="*/ 5518011 w 6096000"/>
              <a:gd name="connsiteY16" fmla="*/ 601285 h 6858000"/>
              <a:gd name="connsiteX17" fmla="*/ 5473174 w 6096000"/>
              <a:gd name="connsiteY17" fmla="*/ 681608 h 6858000"/>
              <a:gd name="connsiteX18" fmla="*/ 5472963 w 6096000"/>
              <a:gd name="connsiteY18" fmla="*/ 689151 h 6858000"/>
              <a:gd name="connsiteX19" fmla="*/ 5472485 w 6096000"/>
              <a:gd name="connsiteY19" fmla="*/ 689289 h 6858000"/>
              <a:gd name="connsiteX20" fmla="*/ 5471326 w 6096000"/>
              <a:gd name="connsiteY20" fmla="*/ 697222 h 6858000"/>
              <a:gd name="connsiteX21" fmla="*/ 5472164 w 6096000"/>
              <a:gd name="connsiteY21" fmla="*/ 717531 h 6858000"/>
              <a:gd name="connsiteX22" fmla="*/ 5468891 w 6096000"/>
              <a:gd name="connsiteY22" fmla="*/ 722494 h 6858000"/>
              <a:gd name="connsiteX23" fmla="*/ 5463081 w 6096000"/>
              <a:gd name="connsiteY23" fmla="*/ 724368 h 6858000"/>
              <a:gd name="connsiteX24" fmla="*/ 5446981 w 6096000"/>
              <a:gd name="connsiteY24" fmla="*/ 752692 h 6858000"/>
              <a:gd name="connsiteX25" fmla="*/ 5417190 w 6096000"/>
              <a:gd name="connsiteY25" fmla="*/ 816346 h 6858000"/>
              <a:gd name="connsiteX26" fmla="*/ 5388958 w 6096000"/>
              <a:gd name="connsiteY26" fmla="*/ 889417 h 6858000"/>
              <a:gd name="connsiteX27" fmla="*/ 5307044 w 6096000"/>
              <a:gd name="connsiteY27" fmla="*/ 1063288 h 6858000"/>
              <a:gd name="connsiteX28" fmla="*/ 5303837 w 6096000"/>
              <a:gd name="connsiteY28" fmla="*/ 1157176 h 6858000"/>
              <a:gd name="connsiteX29" fmla="*/ 5286494 w 6096000"/>
              <a:gd name="connsiteY29" fmla="*/ 1210776 h 6858000"/>
              <a:gd name="connsiteX30" fmla="*/ 5282463 w 6096000"/>
              <a:gd name="connsiteY30" fmla="*/ 1301993 h 6858000"/>
              <a:gd name="connsiteX31" fmla="*/ 5252235 w 6096000"/>
              <a:gd name="connsiteY31" fmla="*/ 1360879 h 6858000"/>
              <a:gd name="connsiteX32" fmla="*/ 5244497 w 6096000"/>
              <a:gd name="connsiteY32" fmla="*/ 1404045 h 6858000"/>
              <a:gd name="connsiteX33" fmla="*/ 5223823 w 6096000"/>
              <a:gd name="connsiteY33" fmla="*/ 1429568 h 6858000"/>
              <a:gd name="connsiteX34" fmla="*/ 5224851 w 6096000"/>
              <a:gd name="connsiteY34" fmla="*/ 1430305 h 6858000"/>
              <a:gd name="connsiteX35" fmla="*/ 5212394 w 6096000"/>
              <a:gd name="connsiteY35" fmla="*/ 1463304 h 6858000"/>
              <a:gd name="connsiteX36" fmla="*/ 5209958 w 6096000"/>
              <a:gd name="connsiteY36" fmla="*/ 1514846 h 6858000"/>
              <a:gd name="connsiteX37" fmla="*/ 5206417 w 6096000"/>
              <a:gd name="connsiteY37" fmla="*/ 1519731 h 6858000"/>
              <a:gd name="connsiteX38" fmla="*/ 5206640 w 6096000"/>
              <a:gd name="connsiteY38" fmla="*/ 1519929 h 6858000"/>
              <a:gd name="connsiteX39" fmla="*/ 5207632 w 6096000"/>
              <a:gd name="connsiteY39" fmla="*/ 1546022 h 6858000"/>
              <a:gd name="connsiteX40" fmla="*/ 5212030 w 6096000"/>
              <a:gd name="connsiteY40" fmla="*/ 1578752 h 6858000"/>
              <a:gd name="connsiteX41" fmla="*/ 5203533 w 6096000"/>
              <a:gd name="connsiteY41" fmla="*/ 1647555 h 6858000"/>
              <a:gd name="connsiteX42" fmla="*/ 5190877 w 6096000"/>
              <a:gd name="connsiteY42" fmla="*/ 1715685 h 6858000"/>
              <a:gd name="connsiteX43" fmla="*/ 5184235 w 6096000"/>
              <a:gd name="connsiteY43" fmla="*/ 1740358 h 6858000"/>
              <a:gd name="connsiteX44" fmla="*/ 5181475 w 6096000"/>
              <a:gd name="connsiteY44" fmla="*/ 1784314 h 6858000"/>
              <a:gd name="connsiteX45" fmla="*/ 5185845 w 6096000"/>
              <a:gd name="connsiteY45" fmla="*/ 1804434 h 6858000"/>
              <a:gd name="connsiteX46" fmla="*/ 5185068 w 6096000"/>
              <a:gd name="connsiteY46" fmla="*/ 1805316 h 6858000"/>
              <a:gd name="connsiteX47" fmla="*/ 5188593 w 6096000"/>
              <a:gd name="connsiteY47" fmla="*/ 1807109 h 6858000"/>
              <a:gd name="connsiteX48" fmla="*/ 5185920 w 6096000"/>
              <a:gd name="connsiteY48" fmla="*/ 1821003 h 6858000"/>
              <a:gd name="connsiteX49" fmla="*/ 5183543 w 6096000"/>
              <a:gd name="connsiteY49" fmla="*/ 1824832 h 6858000"/>
              <a:gd name="connsiteX50" fmla="*/ 5182235 w 6096000"/>
              <a:gd name="connsiteY50" fmla="*/ 1830429 h 6858000"/>
              <a:gd name="connsiteX51" fmla="*/ 5182525 w 6096000"/>
              <a:gd name="connsiteY51" fmla="*/ 1830569 h 6858000"/>
              <a:gd name="connsiteX52" fmla="*/ 5180663 w 6096000"/>
              <a:gd name="connsiteY52" fmla="*/ 1835810 h 6858000"/>
              <a:gd name="connsiteX53" fmla="*/ 5167452 w 6096000"/>
              <a:gd name="connsiteY53" fmla="*/ 1861483 h 6858000"/>
              <a:gd name="connsiteX54" fmla="*/ 5174266 w 6096000"/>
              <a:gd name="connsiteY54" fmla="*/ 1892417 h 6858000"/>
              <a:gd name="connsiteX55" fmla="*/ 5189262 w 6096000"/>
              <a:gd name="connsiteY55" fmla="*/ 1895114 h 6858000"/>
              <a:gd name="connsiteX56" fmla="*/ 5187100 w 6096000"/>
              <a:gd name="connsiteY56" fmla="*/ 1899379 h 6858000"/>
              <a:gd name="connsiteX57" fmla="*/ 5180471 w 6096000"/>
              <a:gd name="connsiteY57" fmla="*/ 1907867 h 6858000"/>
              <a:gd name="connsiteX58" fmla="*/ 5181361 w 6096000"/>
              <a:gd name="connsiteY58" fmla="*/ 1910265 h 6858000"/>
              <a:gd name="connsiteX59" fmla="*/ 5178268 w 6096000"/>
              <a:gd name="connsiteY59" fmla="*/ 1935584 h 6858000"/>
              <a:gd name="connsiteX60" fmla="*/ 5183619 w 6096000"/>
              <a:gd name="connsiteY60" fmla="*/ 1942021 h 6858000"/>
              <a:gd name="connsiteX61" fmla="*/ 5184480 w 6096000"/>
              <a:gd name="connsiteY61" fmla="*/ 1945112 h 6858000"/>
              <a:gd name="connsiteX62" fmla="*/ 5172776 w 6096000"/>
              <a:gd name="connsiteY62" fmla="*/ 1961162 h 6858000"/>
              <a:gd name="connsiteX63" fmla="*/ 5168513 w 6096000"/>
              <a:gd name="connsiteY63" fmla="*/ 1969445 h 6858000"/>
              <a:gd name="connsiteX64" fmla="*/ 5126597 w 6096000"/>
              <a:gd name="connsiteY64" fmla="*/ 2024270 h 6858000"/>
              <a:gd name="connsiteX65" fmla="*/ 5119528 w 6096000"/>
              <a:gd name="connsiteY65" fmla="*/ 2107942 h 6858000"/>
              <a:gd name="connsiteX66" fmla="*/ 5110356 w 6096000"/>
              <a:gd name="connsiteY66" fmla="*/ 2193455 h 6858000"/>
              <a:gd name="connsiteX67" fmla="*/ 5104992 w 6096000"/>
              <a:gd name="connsiteY67" fmla="*/ 2260088 h 6858000"/>
              <a:gd name="connsiteX68" fmla="*/ 5059439 w 6096000"/>
              <a:gd name="connsiteY68" fmla="*/ 2335735 h 6858000"/>
              <a:gd name="connsiteX69" fmla="*/ 5022061 w 6096000"/>
              <a:gd name="connsiteY69" fmla="*/ 2408995 h 6858000"/>
              <a:gd name="connsiteX70" fmla="*/ 5022253 w 6096000"/>
              <a:gd name="connsiteY70" fmla="*/ 2445869 h 6858000"/>
              <a:gd name="connsiteX71" fmla="*/ 5011426 w 6096000"/>
              <a:gd name="connsiteY71" fmla="*/ 2496499 h 6858000"/>
              <a:gd name="connsiteX72" fmla="*/ 4994224 w 6096000"/>
              <a:gd name="connsiteY72" fmla="*/ 2549900 h 6858000"/>
              <a:gd name="connsiteX73" fmla="*/ 4995245 w 6096000"/>
              <a:gd name="connsiteY73" fmla="*/ 2596456 h 6858000"/>
              <a:gd name="connsiteX74" fmla="*/ 4988570 w 6096000"/>
              <a:gd name="connsiteY74" fmla="*/ 2606088 h 6858000"/>
              <a:gd name="connsiteX75" fmla="*/ 4988371 w 6096000"/>
              <a:gd name="connsiteY75" fmla="*/ 2635351 h 6858000"/>
              <a:gd name="connsiteX76" fmla="*/ 4983212 w 6096000"/>
              <a:gd name="connsiteY76" fmla="*/ 2665666 h 6858000"/>
              <a:gd name="connsiteX77" fmla="*/ 4968234 w 6096000"/>
              <a:gd name="connsiteY77" fmla="*/ 2715895 h 6858000"/>
              <a:gd name="connsiteX78" fmla="*/ 4975888 w 6096000"/>
              <a:gd name="connsiteY78" fmla="*/ 2725052 h 6858000"/>
              <a:gd name="connsiteX79" fmla="*/ 4980195 w 6096000"/>
              <a:gd name="connsiteY79" fmla="*/ 2726489 h 6858000"/>
              <a:gd name="connsiteX80" fmla="*/ 4976218 w 6096000"/>
              <a:gd name="connsiteY80" fmla="*/ 2740278 h 6858000"/>
              <a:gd name="connsiteX81" fmla="*/ 4980571 w 6096000"/>
              <a:gd name="connsiteY81" fmla="*/ 2751112 h 6858000"/>
              <a:gd name="connsiteX82" fmla="*/ 4973893 w 6096000"/>
              <a:gd name="connsiteY82" fmla="*/ 2760208 h 6858000"/>
              <a:gd name="connsiteX83" fmla="*/ 4979005 w 6096000"/>
              <a:gd name="connsiteY83" fmla="*/ 2790136 h 6858000"/>
              <a:gd name="connsiteX84" fmla="*/ 4986137 w 6096000"/>
              <a:gd name="connsiteY84" fmla="*/ 2804183 h 6858000"/>
              <a:gd name="connsiteX85" fmla="*/ 4986175 w 6096000"/>
              <a:gd name="connsiteY85" fmla="*/ 2825860 h 6858000"/>
              <a:gd name="connsiteX86" fmla="*/ 4993936 w 6096000"/>
              <a:gd name="connsiteY86" fmla="*/ 2911749 h 6858000"/>
              <a:gd name="connsiteX87" fmla="*/ 4992563 w 6096000"/>
              <a:gd name="connsiteY87" fmla="*/ 2977278 h 6858000"/>
              <a:gd name="connsiteX88" fmla="*/ 4980516 w 6096000"/>
              <a:gd name="connsiteY88" fmla="*/ 2991092 h 6858000"/>
              <a:gd name="connsiteX89" fmla="*/ 4992801 w 6096000"/>
              <a:gd name="connsiteY89" fmla="*/ 3020247 h 6858000"/>
              <a:gd name="connsiteX90" fmla="*/ 5014805 w 6096000"/>
              <a:gd name="connsiteY90" fmla="*/ 3065434 h 6858000"/>
              <a:gd name="connsiteX91" fmla="*/ 5002733 w 6096000"/>
              <a:gd name="connsiteY91" fmla="*/ 3103777 h 6858000"/>
              <a:gd name="connsiteX92" fmla="*/ 5002941 w 6096000"/>
              <a:gd name="connsiteY92" fmla="*/ 3151828 h 6858000"/>
              <a:gd name="connsiteX93" fmla="*/ 5002883 w 6096000"/>
              <a:gd name="connsiteY93" fmla="*/ 3180546 h 6858000"/>
              <a:gd name="connsiteX94" fmla="*/ 5016711 w 6096000"/>
              <a:gd name="connsiteY94" fmla="*/ 3258677 h 6858000"/>
              <a:gd name="connsiteX95" fmla="*/ 5017918 w 6096000"/>
              <a:gd name="connsiteY95" fmla="*/ 3262610 h 6858000"/>
              <a:gd name="connsiteX96" fmla="*/ 5011672 w 6096000"/>
              <a:gd name="connsiteY96" fmla="*/ 3277179 h 6858000"/>
              <a:gd name="connsiteX97" fmla="*/ 5009344 w 6096000"/>
              <a:gd name="connsiteY97" fmla="*/ 3278130 h 6858000"/>
              <a:gd name="connsiteX98" fmla="*/ 5026770 w 6096000"/>
              <a:gd name="connsiteY98" fmla="*/ 3325671 h 6858000"/>
              <a:gd name="connsiteX99" fmla="*/ 5024571 w 6096000"/>
              <a:gd name="connsiteY99" fmla="*/ 3332072 h 6858000"/>
              <a:gd name="connsiteX100" fmla="*/ 5041705 w 6096000"/>
              <a:gd name="connsiteY100" fmla="*/ 3362948 h 6858000"/>
              <a:gd name="connsiteX101" fmla="*/ 5047477 w 6096000"/>
              <a:gd name="connsiteY101" fmla="*/ 3378959 h 6858000"/>
              <a:gd name="connsiteX102" fmla="*/ 5060758 w 6096000"/>
              <a:gd name="connsiteY102" fmla="*/ 3407057 h 6858000"/>
              <a:gd name="connsiteX103" fmla="*/ 5058968 w 6096000"/>
              <a:gd name="connsiteY103" fmla="*/ 3409825 h 6858000"/>
              <a:gd name="connsiteX104" fmla="*/ 5062667 w 6096000"/>
              <a:gd name="connsiteY104" fmla="*/ 3415218 h 6858000"/>
              <a:gd name="connsiteX105" fmla="*/ 5060928 w 6096000"/>
              <a:gd name="connsiteY105" fmla="*/ 3419880 h 6858000"/>
              <a:gd name="connsiteX106" fmla="*/ 5062923 w 6096000"/>
              <a:gd name="connsiteY106" fmla="*/ 3424545 h 6858000"/>
              <a:gd name="connsiteX107" fmla="*/ 5064623 w 6096000"/>
              <a:gd name="connsiteY107" fmla="*/ 3476412 h 6858000"/>
              <a:gd name="connsiteX108" fmla="*/ 5069684 w 6096000"/>
              <a:gd name="connsiteY108" fmla="*/ 3486850 h 6858000"/>
              <a:gd name="connsiteX109" fmla="*/ 5063339 w 6096000"/>
              <a:gd name="connsiteY109" fmla="*/ 3496391 h 6858000"/>
              <a:gd name="connsiteX110" fmla="*/ 5070139 w 6096000"/>
              <a:gd name="connsiteY110" fmla="*/ 3531201 h 6858000"/>
              <a:gd name="connsiteX111" fmla="*/ 5079896 w 6096000"/>
              <a:gd name="connsiteY111" fmla="*/ 3542019 h 6858000"/>
              <a:gd name="connsiteX112" fmla="*/ 5087540 w 6096000"/>
              <a:gd name="connsiteY112" fmla="*/ 3552249 h 6858000"/>
              <a:gd name="connsiteX113" fmla="*/ 5087902 w 6096000"/>
              <a:gd name="connsiteY113" fmla="*/ 3553678 h 6858000"/>
              <a:gd name="connsiteX114" fmla="*/ 5091509 w 6096000"/>
              <a:gd name="connsiteY114" fmla="*/ 3568021 h 6858000"/>
              <a:gd name="connsiteX115" fmla="*/ 5091934 w 6096000"/>
              <a:gd name="connsiteY115" fmla="*/ 3569719 h 6858000"/>
              <a:gd name="connsiteX116" fmla="*/ 5089362 w 6096000"/>
              <a:gd name="connsiteY116" fmla="*/ 3586412 h 6858000"/>
              <a:gd name="connsiteX117" fmla="*/ 5092358 w 6096000"/>
              <a:gd name="connsiteY117" fmla="*/ 3597336 h 6858000"/>
              <a:gd name="connsiteX118" fmla="*/ 5084254 w 6096000"/>
              <a:gd name="connsiteY118" fmla="*/ 3606007 h 6858000"/>
              <a:gd name="connsiteX119" fmla="*/ 5084281 w 6096000"/>
              <a:gd name="connsiteY119" fmla="*/ 3641228 h 6858000"/>
              <a:gd name="connsiteX120" fmla="*/ 5091848 w 6096000"/>
              <a:gd name="connsiteY120" fmla="*/ 3653088 h 6858000"/>
              <a:gd name="connsiteX121" fmla="*/ 5097436 w 6096000"/>
              <a:gd name="connsiteY121" fmla="*/ 3664114 h 6858000"/>
              <a:gd name="connsiteX122" fmla="*/ 5097518 w 6096000"/>
              <a:gd name="connsiteY122" fmla="*/ 3665569 h 6858000"/>
              <a:gd name="connsiteX123" fmla="*/ 5099829 w 6096000"/>
              <a:gd name="connsiteY123" fmla="*/ 3707357 h 6858000"/>
              <a:gd name="connsiteX124" fmla="*/ 5114696 w 6096000"/>
              <a:gd name="connsiteY124" fmla="*/ 3778166 h 6858000"/>
              <a:gd name="connsiteX125" fmla="*/ 5135379 w 6096000"/>
              <a:gd name="connsiteY125" fmla="*/ 3878222 h 6858000"/>
              <a:gd name="connsiteX126" fmla="*/ 5130138 w 6096000"/>
              <a:gd name="connsiteY126" fmla="*/ 4048117 h 6858000"/>
              <a:gd name="connsiteX127" fmla="*/ 5090040 w 6096000"/>
              <a:gd name="connsiteY127" fmla="*/ 4219510 h 6858000"/>
              <a:gd name="connsiteX128" fmla="*/ 5092812 w 6096000"/>
              <a:gd name="connsiteY128" fmla="*/ 4411258 h 6858000"/>
              <a:gd name="connsiteX129" fmla="*/ 5084599 w 6096000"/>
              <a:gd name="connsiteY129" fmla="*/ 4488531 h 6858000"/>
              <a:gd name="connsiteX130" fmla="*/ 5084072 w 6096000"/>
              <a:gd name="connsiteY130" fmla="*/ 4539168 h 6858000"/>
              <a:gd name="connsiteX131" fmla="*/ 5068936 w 6096000"/>
              <a:gd name="connsiteY131" fmla="*/ 4625153 h 6858000"/>
              <a:gd name="connsiteX132" fmla="*/ 5059114 w 6096000"/>
              <a:gd name="connsiteY132" fmla="*/ 4733115 h 6858000"/>
              <a:gd name="connsiteX133" fmla="*/ 5037209 w 6096000"/>
              <a:gd name="connsiteY133" fmla="*/ 4844323 h 6858000"/>
              <a:gd name="connsiteX134" fmla="*/ 5020638 w 6096000"/>
              <a:gd name="connsiteY134" fmla="*/ 4877992 h 6858000"/>
              <a:gd name="connsiteX135" fmla="*/ 5006413 w 6096000"/>
              <a:gd name="connsiteY135" fmla="*/ 4925805 h 6858000"/>
              <a:gd name="connsiteX136" fmla="*/ 4971037 w 6096000"/>
              <a:gd name="connsiteY136" fmla="*/ 5009272 h 6858000"/>
              <a:gd name="connsiteX137" fmla="*/ 4963105 w 6096000"/>
              <a:gd name="connsiteY137" fmla="*/ 5111369 h 6858000"/>
              <a:gd name="connsiteX138" fmla="*/ 4976341 w 6096000"/>
              <a:gd name="connsiteY138" fmla="*/ 5210876 h 6858000"/>
              <a:gd name="connsiteX139" fmla="*/ 4980617 w 6096000"/>
              <a:gd name="connsiteY139" fmla="*/ 5269726 h 6858000"/>
              <a:gd name="connsiteX140" fmla="*/ 4997733 w 6096000"/>
              <a:gd name="connsiteY140" fmla="*/ 5464225 h 6858000"/>
              <a:gd name="connsiteX141" fmla="*/ 5001400 w 6096000"/>
              <a:gd name="connsiteY141" fmla="*/ 5594585 h 6858000"/>
              <a:gd name="connsiteX142" fmla="*/ 4983700 w 6096000"/>
              <a:gd name="connsiteY142" fmla="*/ 5667896 h 6858000"/>
              <a:gd name="connsiteX143" fmla="*/ 4968506 w 6096000"/>
              <a:gd name="connsiteY143" fmla="*/ 5769225 h 6858000"/>
              <a:gd name="connsiteX144" fmla="*/ 4969765 w 6096000"/>
              <a:gd name="connsiteY144" fmla="*/ 5823324 h 6858000"/>
              <a:gd name="connsiteX145" fmla="*/ 4966129 w 6096000"/>
              <a:gd name="connsiteY145" fmla="*/ 5862699 h 6858000"/>
              <a:gd name="connsiteX146" fmla="*/ 4970695 w 6096000"/>
              <a:gd name="connsiteY146" fmla="*/ 5906467 h 6858000"/>
              <a:gd name="connsiteX147" fmla="*/ 4991568 w 6096000"/>
              <a:gd name="connsiteY147" fmla="*/ 5939847 h 6858000"/>
              <a:gd name="connsiteX148" fmla="*/ 4986815 w 6096000"/>
              <a:gd name="connsiteY148" fmla="*/ 5973994 h 6858000"/>
              <a:gd name="connsiteX149" fmla="*/ 4987776 w 6096000"/>
              <a:gd name="connsiteY149" fmla="*/ 6089693 h 6858000"/>
              <a:gd name="connsiteX150" fmla="*/ 4991621 w 6096000"/>
              <a:gd name="connsiteY150" fmla="*/ 6224938 h 6858000"/>
              <a:gd name="connsiteX151" fmla="*/ 5017157 w 6096000"/>
              <a:gd name="connsiteY151" fmla="*/ 6370251 h 6858000"/>
              <a:gd name="connsiteX152" fmla="*/ 5040797 w 6096000"/>
              <a:gd name="connsiteY152" fmla="*/ 6541313 h 6858000"/>
              <a:gd name="connsiteX153" fmla="*/ 5045375 w 6096000"/>
              <a:gd name="connsiteY153" fmla="*/ 6640957 h 6858000"/>
              <a:gd name="connsiteX154" fmla="*/ 5058442 w 6096000"/>
              <a:gd name="connsiteY154" fmla="*/ 6705297 h 6858000"/>
              <a:gd name="connsiteX155" fmla="*/ 5071125 w 6096000"/>
              <a:gd name="connsiteY155" fmla="*/ 6759582 h 6858000"/>
              <a:gd name="connsiteX156" fmla="*/ 5069172 w 6096000"/>
              <a:gd name="connsiteY156" fmla="*/ 6817746 h 6858000"/>
              <a:gd name="connsiteX157" fmla="*/ 5072322 w 6096000"/>
              <a:gd name="connsiteY157" fmla="*/ 6843646 h 6858000"/>
              <a:gd name="connsiteX158" fmla="*/ 5091388 w 6096000"/>
              <a:gd name="connsiteY158" fmla="*/ 6857998 h 6858000"/>
              <a:gd name="connsiteX159" fmla="*/ 6096000 w 6096000"/>
              <a:gd name="connsiteY159" fmla="*/ 6857998 h 6858000"/>
              <a:gd name="connsiteX160" fmla="*/ 6096000 w 6096000"/>
              <a:gd name="connsiteY160" fmla="*/ 6858000 h 6858000"/>
              <a:gd name="connsiteX161" fmla="*/ 0 w 6096000"/>
              <a:gd name="connsiteY16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5567517" y="0"/>
                </a:lnTo>
                <a:lnTo>
                  <a:pt x="5566938" y="1705"/>
                </a:lnTo>
                <a:cubicBezTo>
                  <a:pt x="5563126" y="8440"/>
                  <a:pt x="5558112" y="13784"/>
                  <a:pt x="5551594" y="17287"/>
                </a:cubicBezTo>
                <a:cubicBezTo>
                  <a:pt x="5562364" y="82036"/>
                  <a:pt x="5510349" y="69804"/>
                  <a:pt x="5545641" y="130336"/>
                </a:cubicBezTo>
                <a:cubicBezTo>
                  <a:pt x="5526953" y="117589"/>
                  <a:pt x="5536978" y="162458"/>
                  <a:pt x="5538289" y="187093"/>
                </a:cubicBezTo>
                <a:cubicBezTo>
                  <a:pt x="5536205" y="226511"/>
                  <a:pt x="5545722" y="205530"/>
                  <a:pt x="5545790" y="265704"/>
                </a:cubicBezTo>
                <a:cubicBezTo>
                  <a:pt x="5542296" y="317533"/>
                  <a:pt x="5543813" y="325288"/>
                  <a:pt x="5542313" y="354566"/>
                </a:cubicBezTo>
                <a:lnTo>
                  <a:pt x="5524126" y="472000"/>
                </a:lnTo>
                <a:lnTo>
                  <a:pt x="5522170" y="473782"/>
                </a:lnTo>
                <a:cubicBezTo>
                  <a:pt x="5517847" y="482008"/>
                  <a:pt x="5518682" y="487340"/>
                  <a:pt x="5521798" y="491380"/>
                </a:cubicBezTo>
                <a:lnTo>
                  <a:pt x="5536419" y="531675"/>
                </a:lnTo>
                <a:lnTo>
                  <a:pt x="5533435" y="536015"/>
                </a:lnTo>
                <a:lnTo>
                  <a:pt x="5538088" y="572092"/>
                </a:lnTo>
                <a:lnTo>
                  <a:pt x="5536061" y="572511"/>
                </a:lnTo>
                <a:cubicBezTo>
                  <a:pt x="5531611" y="574271"/>
                  <a:pt x="5528529" y="577121"/>
                  <a:pt x="5528218" y="582332"/>
                </a:cubicBezTo>
                <a:cubicBezTo>
                  <a:pt x="5498002" y="573171"/>
                  <a:pt x="5516262" y="585107"/>
                  <a:pt x="5518011" y="601285"/>
                </a:cubicBezTo>
                <a:cubicBezTo>
                  <a:pt x="5508838" y="617831"/>
                  <a:pt x="5480684" y="666964"/>
                  <a:pt x="5473174" y="681608"/>
                </a:cubicBezTo>
                <a:cubicBezTo>
                  <a:pt x="5473102" y="684122"/>
                  <a:pt x="5473033" y="686637"/>
                  <a:pt x="5472963" y="689151"/>
                </a:cubicBezTo>
                <a:lnTo>
                  <a:pt x="5472485" y="689289"/>
                </a:lnTo>
                <a:cubicBezTo>
                  <a:pt x="5471434" y="690905"/>
                  <a:pt x="5470986" y="693376"/>
                  <a:pt x="5471326" y="697222"/>
                </a:cubicBezTo>
                <a:cubicBezTo>
                  <a:pt x="5471606" y="703992"/>
                  <a:pt x="5471884" y="710761"/>
                  <a:pt x="5472164" y="717531"/>
                </a:cubicBezTo>
                <a:lnTo>
                  <a:pt x="5468891" y="722494"/>
                </a:lnTo>
                <a:lnTo>
                  <a:pt x="5463081" y="724368"/>
                </a:lnTo>
                <a:lnTo>
                  <a:pt x="5446981" y="752692"/>
                </a:lnTo>
                <a:cubicBezTo>
                  <a:pt x="5454691" y="764380"/>
                  <a:pt x="5422719" y="808083"/>
                  <a:pt x="5417190" y="816346"/>
                </a:cubicBezTo>
                <a:lnTo>
                  <a:pt x="5388958" y="889417"/>
                </a:lnTo>
                <a:cubicBezTo>
                  <a:pt x="5320491" y="969963"/>
                  <a:pt x="5321907" y="1005331"/>
                  <a:pt x="5307044" y="1063288"/>
                </a:cubicBezTo>
                <a:cubicBezTo>
                  <a:pt x="5313332" y="1111028"/>
                  <a:pt x="5317096" y="1110140"/>
                  <a:pt x="5303837" y="1157176"/>
                </a:cubicBezTo>
                <a:cubicBezTo>
                  <a:pt x="5301103" y="1192124"/>
                  <a:pt x="5301884" y="1197232"/>
                  <a:pt x="5286494" y="1210776"/>
                </a:cubicBezTo>
                <a:lnTo>
                  <a:pt x="5282463" y="1301993"/>
                </a:lnTo>
                <a:lnTo>
                  <a:pt x="5252235" y="1360879"/>
                </a:lnTo>
                <a:lnTo>
                  <a:pt x="5244497" y="1404045"/>
                </a:lnTo>
                <a:lnTo>
                  <a:pt x="5223823" y="1429568"/>
                </a:lnTo>
                <a:lnTo>
                  <a:pt x="5224851" y="1430305"/>
                </a:lnTo>
                <a:cubicBezTo>
                  <a:pt x="5226697" y="1432466"/>
                  <a:pt x="5214738" y="1459891"/>
                  <a:pt x="5212394" y="1463304"/>
                </a:cubicBezTo>
                <a:cubicBezTo>
                  <a:pt x="5209912" y="1477394"/>
                  <a:pt x="5213027" y="1501295"/>
                  <a:pt x="5209958" y="1514846"/>
                </a:cubicBezTo>
                <a:lnTo>
                  <a:pt x="5206417" y="1519731"/>
                </a:lnTo>
                <a:lnTo>
                  <a:pt x="5206640" y="1519929"/>
                </a:lnTo>
                <a:cubicBezTo>
                  <a:pt x="5206490" y="1521210"/>
                  <a:pt x="5209710" y="1543635"/>
                  <a:pt x="5207632" y="1546022"/>
                </a:cubicBezTo>
                <a:lnTo>
                  <a:pt x="5212030" y="1578752"/>
                </a:lnTo>
                <a:cubicBezTo>
                  <a:pt x="5206147" y="1605585"/>
                  <a:pt x="5226381" y="1622803"/>
                  <a:pt x="5203533" y="1647555"/>
                </a:cubicBezTo>
                <a:cubicBezTo>
                  <a:pt x="5198128" y="1672675"/>
                  <a:pt x="5203213" y="1694404"/>
                  <a:pt x="5190877" y="1715685"/>
                </a:cubicBezTo>
                <a:cubicBezTo>
                  <a:pt x="5196815" y="1724301"/>
                  <a:pt x="5198098" y="1732435"/>
                  <a:pt x="5184235" y="1740358"/>
                </a:cubicBezTo>
                <a:cubicBezTo>
                  <a:pt x="5182625" y="1763793"/>
                  <a:pt x="5198368" y="1769422"/>
                  <a:pt x="5181475" y="1784314"/>
                </a:cubicBezTo>
                <a:cubicBezTo>
                  <a:pt x="5205987" y="1797417"/>
                  <a:pt x="5195246" y="1798221"/>
                  <a:pt x="5185845" y="1804434"/>
                </a:cubicBezTo>
                <a:lnTo>
                  <a:pt x="5185068" y="1805316"/>
                </a:lnTo>
                <a:lnTo>
                  <a:pt x="5188593" y="1807109"/>
                </a:lnTo>
                <a:lnTo>
                  <a:pt x="5185920" y="1821003"/>
                </a:lnTo>
                <a:lnTo>
                  <a:pt x="5183543" y="1824832"/>
                </a:lnTo>
                <a:cubicBezTo>
                  <a:pt x="5182284" y="1827468"/>
                  <a:pt x="5181937" y="1829219"/>
                  <a:pt x="5182235" y="1830429"/>
                </a:cubicBezTo>
                <a:lnTo>
                  <a:pt x="5182525" y="1830569"/>
                </a:lnTo>
                <a:lnTo>
                  <a:pt x="5180663" y="1835810"/>
                </a:lnTo>
                <a:cubicBezTo>
                  <a:pt x="5176779" y="1844665"/>
                  <a:pt x="5172297" y="1853278"/>
                  <a:pt x="5167452" y="1861483"/>
                </a:cubicBezTo>
                <a:cubicBezTo>
                  <a:pt x="5179827" y="1866643"/>
                  <a:pt x="5166788" y="1884999"/>
                  <a:pt x="5174266" y="1892417"/>
                </a:cubicBezTo>
                <a:lnTo>
                  <a:pt x="5189262" y="1895114"/>
                </a:lnTo>
                <a:lnTo>
                  <a:pt x="5187100" y="1899379"/>
                </a:lnTo>
                <a:lnTo>
                  <a:pt x="5180471" y="1907867"/>
                </a:lnTo>
                <a:cubicBezTo>
                  <a:pt x="5179609" y="1909162"/>
                  <a:pt x="5179647" y="1909994"/>
                  <a:pt x="5181361" y="1910265"/>
                </a:cubicBezTo>
                <a:cubicBezTo>
                  <a:pt x="5180995" y="1914884"/>
                  <a:pt x="5177893" y="1930292"/>
                  <a:pt x="5178268" y="1935584"/>
                </a:cubicBezTo>
                <a:lnTo>
                  <a:pt x="5183619" y="1942021"/>
                </a:lnTo>
                <a:lnTo>
                  <a:pt x="5184480" y="1945112"/>
                </a:lnTo>
                <a:lnTo>
                  <a:pt x="5172776" y="1961162"/>
                </a:lnTo>
                <a:lnTo>
                  <a:pt x="5168513" y="1969445"/>
                </a:lnTo>
                <a:lnTo>
                  <a:pt x="5126597" y="2024270"/>
                </a:lnTo>
                <a:lnTo>
                  <a:pt x="5119528" y="2107942"/>
                </a:lnTo>
                <a:cubicBezTo>
                  <a:pt x="5089290" y="2138038"/>
                  <a:pt x="5110415" y="2159228"/>
                  <a:pt x="5110356" y="2193455"/>
                </a:cubicBezTo>
                <a:cubicBezTo>
                  <a:pt x="5101302" y="2220953"/>
                  <a:pt x="5110381" y="2224200"/>
                  <a:pt x="5104992" y="2260088"/>
                </a:cubicBezTo>
                <a:cubicBezTo>
                  <a:pt x="5096504" y="2291744"/>
                  <a:pt x="5078225" y="2299003"/>
                  <a:pt x="5059439" y="2335735"/>
                </a:cubicBezTo>
                <a:cubicBezTo>
                  <a:pt x="5029465" y="2329020"/>
                  <a:pt x="5058046" y="2407546"/>
                  <a:pt x="5022061" y="2408995"/>
                </a:cubicBezTo>
                <a:cubicBezTo>
                  <a:pt x="5023289" y="2413465"/>
                  <a:pt x="5019654" y="2441580"/>
                  <a:pt x="5022253" y="2445869"/>
                </a:cubicBezTo>
                <a:cubicBezTo>
                  <a:pt x="5022440" y="2449625"/>
                  <a:pt x="5011241" y="2492743"/>
                  <a:pt x="5011426" y="2496499"/>
                </a:cubicBezTo>
                <a:lnTo>
                  <a:pt x="4994224" y="2549900"/>
                </a:lnTo>
                <a:cubicBezTo>
                  <a:pt x="4992353" y="2564757"/>
                  <a:pt x="4998952" y="2582253"/>
                  <a:pt x="4995245" y="2596456"/>
                </a:cubicBezTo>
                <a:lnTo>
                  <a:pt x="4988570" y="2606088"/>
                </a:lnTo>
                <a:cubicBezTo>
                  <a:pt x="4988504" y="2615842"/>
                  <a:pt x="4988436" y="2625597"/>
                  <a:pt x="4988371" y="2635351"/>
                </a:cubicBezTo>
                <a:lnTo>
                  <a:pt x="4983212" y="2665666"/>
                </a:lnTo>
                <a:lnTo>
                  <a:pt x="4968234" y="2715895"/>
                </a:lnTo>
                <a:lnTo>
                  <a:pt x="4975888" y="2725052"/>
                </a:lnTo>
                <a:lnTo>
                  <a:pt x="4980195" y="2726489"/>
                </a:lnTo>
                <a:lnTo>
                  <a:pt x="4976218" y="2740278"/>
                </a:lnTo>
                <a:lnTo>
                  <a:pt x="4980571" y="2751112"/>
                </a:lnTo>
                <a:lnTo>
                  <a:pt x="4973893" y="2760208"/>
                </a:lnTo>
                <a:lnTo>
                  <a:pt x="4979005" y="2790136"/>
                </a:lnTo>
                <a:lnTo>
                  <a:pt x="4986137" y="2804183"/>
                </a:lnTo>
                <a:cubicBezTo>
                  <a:pt x="4986150" y="2811409"/>
                  <a:pt x="4986162" y="2818634"/>
                  <a:pt x="4986175" y="2825860"/>
                </a:cubicBezTo>
                <a:cubicBezTo>
                  <a:pt x="4987474" y="2843788"/>
                  <a:pt x="4992871" y="2886513"/>
                  <a:pt x="4993936" y="2911749"/>
                </a:cubicBezTo>
                <a:cubicBezTo>
                  <a:pt x="4993313" y="2946689"/>
                  <a:pt x="4980300" y="2954448"/>
                  <a:pt x="4992563" y="2977278"/>
                </a:cubicBezTo>
                <a:cubicBezTo>
                  <a:pt x="4985688" y="2983455"/>
                  <a:pt x="4982051" y="2987749"/>
                  <a:pt x="4980516" y="2991092"/>
                </a:cubicBezTo>
                <a:cubicBezTo>
                  <a:pt x="4975910" y="3001119"/>
                  <a:pt x="4990216" y="3002537"/>
                  <a:pt x="4992801" y="3020247"/>
                </a:cubicBezTo>
                <a:cubicBezTo>
                  <a:pt x="4998517" y="3032637"/>
                  <a:pt x="5013148" y="3051512"/>
                  <a:pt x="5014805" y="3065434"/>
                </a:cubicBezTo>
                <a:cubicBezTo>
                  <a:pt x="4998836" y="3057428"/>
                  <a:pt x="5016840" y="3105196"/>
                  <a:pt x="5002733" y="3103777"/>
                </a:cubicBezTo>
                <a:cubicBezTo>
                  <a:pt x="5022381" y="3124610"/>
                  <a:pt x="4997365" y="3128169"/>
                  <a:pt x="5002941" y="3151828"/>
                </a:cubicBezTo>
                <a:cubicBezTo>
                  <a:pt x="5010264" y="3163902"/>
                  <a:pt x="5011356" y="3171780"/>
                  <a:pt x="5002883" y="3180546"/>
                </a:cubicBezTo>
                <a:cubicBezTo>
                  <a:pt x="5038586" y="3236545"/>
                  <a:pt x="5003723" y="3210316"/>
                  <a:pt x="5016711" y="3258677"/>
                </a:cubicBezTo>
                <a:lnTo>
                  <a:pt x="5017918" y="3262610"/>
                </a:lnTo>
                <a:lnTo>
                  <a:pt x="5011672" y="3277179"/>
                </a:lnTo>
                <a:lnTo>
                  <a:pt x="5009344" y="3278130"/>
                </a:lnTo>
                <a:lnTo>
                  <a:pt x="5026770" y="3325671"/>
                </a:lnTo>
                <a:lnTo>
                  <a:pt x="5024571" y="3332072"/>
                </a:lnTo>
                <a:lnTo>
                  <a:pt x="5041705" y="3362948"/>
                </a:lnTo>
                <a:lnTo>
                  <a:pt x="5047477" y="3378959"/>
                </a:lnTo>
                <a:lnTo>
                  <a:pt x="5060758" y="3407057"/>
                </a:lnTo>
                <a:lnTo>
                  <a:pt x="5058968" y="3409825"/>
                </a:lnTo>
                <a:lnTo>
                  <a:pt x="5062667" y="3415218"/>
                </a:lnTo>
                <a:lnTo>
                  <a:pt x="5060928" y="3419880"/>
                </a:lnTo>
                <a:lnTo>
                  <a:pt x="5062923" y="3424545"/>
                </a:lnTo>
                <a:cubicBezTo>
                  <a:pt x="5063537" y="3433967"/>
                  <a:pt x="5063494" y="3466028"/>
                  <a:pt x="5064623" y="3476412"/>
                </a:cubicBezTo>
                <a:lnTo>
                  <a:pt x="5069684" y="3486850"/>
                </a:lnTo>
                <a:lnTo>
                  <a:pt x="5063339" y="3496391"/>
                </a:lnTo>
                <a:lnTo>
                  <a:pt x="5070139" y="3531201"/>
                </a:lnTo>
                <a:lnTo>
                  <a:pt x="5079896" y="3542019"/>
                </a:lnTo>
                <a:lnTo>
                  <a:pt x="5087540" y="3552249"/>
                </a:lnTo>
                <a:lnTo>
                  <a:pt x="5087902" y="3553678"/>
                </a:lnTo>
                <a:lnTo>
                  <a:pt x="5091509" y="3568021"/>
                </a:lnTo>
                <a:lnTo>
                  <a:pt x="5091934" y="3569719"/>
                </a:lnTo>
                <a:lnTo>
                  <a:pt x="5089362" y="3586412"/>
                </a:lnTo>
                <a:lnTo>
                  <a:pt x="5092358" y="3597336"/>
                </a:lnTo>
                <a:lnTo>
                  <a:pt x="5084254" y="3606007"/>
                </a:lnTo>
                <a:cubicBezTo>
                  <a:pt x="5084262" y="3617747"/>
                  <a:pt x="5084273" y="3629488"/>
                  <a:pt x="5084281" y="3641228"/>
                </a:cubicBezTo>
                <a:lnTo>
                  <a:pt x="5091848" y="3653088"/>
                </a:lnTo>
                <a:lnTo>
                  <a:pt x="5097436" y="3664114"/>
                </a:lnTo>
                <a:cubicBezTo>
                  <a:pt x="5097463" y="3664599"/>
                  <a:pt x="5097491" y="3665084"/>
                  <a:pt x="5097518" y="3665569"/>
                </a:cubicBezTo>
                <a:cubicBezTo>
                  <a:pt x="5097915" y="3672776"/>
                  <a:pt x="5096966" y="3688591"/>
                  <a:pt x="5099829" y="3707357"/>
                </a:cubicBezTo>
                <a:cubicBezTo>
                  <a:pt x="5100505" y="3724716"/>
                  <a:pt x="5118078" y="3760234"/>
                  <a:pt x="5114696" y="3778166"/>
                </a:cubicBezTo>
                <a:cubicBezTo>
                  <a:pt x="5141627" y="3845122"/>
                  <a:pt x="5125427" y="3821305"/>
                  <a:pt x="5135379" y="3878222"/>
                </a:cubicBezTo>
                <a:cubicBezTo>
                  <a:pt x="5161519" y="3905047"/>
                  <a:pt x="5125417" y="4015047"/>
                  <a:pt x="5130138" y="4048117"/>
                </a:cubicBezTo>
                <a:cubicBezTo>
                  <a:pt x="5081804" y="4192084"/>
                  <a:pt x="5096262" y="4158987"/>
                  <a:pt x="5090040" y="4219510"/>
                </a:cubicBezTo>
                <a:cubicBezTo>
                  <a:pt x="5104553" y="4280033"/>
                  <a:pt x="5065380" y="4345686"/>
                  <a:pt x="5092812" y="4411258"/>
                </a:cubicBezTo>
                <a:cubicBezTo>
                  <a:pt x="5090630" y="4437329"/>
                  <a:pt x="5083878" y="4473140"/>
                  <a:pt x="5084599" y="4488531"/>
                </a:cubicBezTo>
                <a:cubicBezTo>
                  <a:pt x="5084423" y="4505410"/>
                  <a:pt x="5084248" y="4522289"/>
                  <a:pt x="5084072" y="4539168"/>
                </a:cubicBezTo>
                <a:cubicBezTo>
                  <a:pt x="5072114" y="4567830"/>
                  <a:pt x="5064305" y="4588197"/>
                  <a:pt x="5068936" y="4625153"/>
                </a:cubicBezTo>
                <a:cubicBezTo>
                  <a:pt x="5077433" y="4662889"/>
                  <a:pt x="5065899" y="4679357"/>
                  <a:pt x="5059114" y="4733115"/>
                </a:cubicBezTo>
                <a:cubicBezTo>
                  <a:pt x="5068687" y="4752352"/>
                  <a:pt x="5055370" y="4832308"/>
                  <a:pt x="5037209" y="4844323"/>
                </a:cubicBezTo>
                <a:cubicBezTo>
                  <a:pt x="5033444" y="4857054"/>
                  <a:pt x="5040194" y="4871554"/>
                  <a:pt x="5020638" y="4877992"/>
                </a:cubicBezTo>
                <a:cubicBezTo>
                  <a:pt x="4997151" y="4888353"/>
                  <a:pt x="5034418" y="4931200"/>
                  <a:pt x="5006413" y="4925805"/>
                </a:cubicBezTo>
                <a:cubicBezTo>
                  <a:pt x="5031964" y="4956261"/>
                  <a:pt x="4982840" y="4982633"/>
                  <a:pt x="4971037" y="5009272"/>
                </a:cubicBezTo>
                <a:cubicBezTo>
                  <a:pt x="4973259" y="5034036"/>
                  <a:pt x="4968375" y="5053859"/>
                  <a:pt x="4963105" y="5111369"/>
                </a:cubicBezTo>
                <a:cubicBezTo>
                  <a:pt x="4973224" y="5141336"/>
                  <a:pt x="4937413" y="5161742"/>
                  <a:pt x="4976341" y="5210876"/>
                </a:cubicBezTo>
                <a:cubicBezTo>
                  <a:pt x="4972455" y="5212581"/>
                  <a:pt x="4977054" y="5227501"/>
                  <a:pt x="4980617" y="5269726"/>
                </a:cubicBezTo>
                <a:cubicBezTo>
                  <a:pt x="4984182" y="5311951"/>
                  <a:pt x="4990390" y="5400671"/>
                  <a:pt x="4997733" y="5464225"/>
                </a:cubicBezTo>
                <a:cubicBezTo>
                  <a:pt x="5001765" y="5536542"/>
                  <a:pt x="4990225" y="5517959"/>
                  <a:pt x="5001400" y="5594585"/>
                </a:cubicBezTo>
                <a:cubicBezTo>
                  <a:pt x="4999908" y="5619318"/>
                  <a:pt x="4974042" y="5647975"/>
                  <a:pt x="4983700" y="5667896"/>
                </a:cubicBezTo>
                <a:cubicBezTo>
                  <a:pt x="4976834" y="5696311"/>
                  <a:pt x="4975579" y="5738356"/>
                  <a:pt x="4968506" y="5769225"/>
                </a:cubicBezTo>
                <a:cubicBezTo>
                  <a:pt x="4968926" y="5787258"/>
                  <a:pt x="4969344" y="5805291"/>
                  <a:pt x="4969765" y="5823324"/>
                </a:cubicBezTo>
                <a:cubicBezTo>
                  <a:pt x="4966122" y="5853058"/>
                  <a:pt x="4965608" y="5838948"/>
                  <a:pt x="4966129" y="5862699"/>
                </a:cubicBezTo>
                <a:lnTo>
                  <a:pt x="4970695" y="5906467"/>
                </a:lnTo>
                <a:lnTo>
                  <a:pt x="4991568" y="5939847"/>
                </a:lnTo>
                <a:cubicBezTo>
                  <a:pt x="4998848" y="5955713"/>
                  <a:pt x="4974731" y="5940131"/>
                  <a:pt x="4986815" y="5973994"/>
                </a:cubicBezTo>
                <a:cubicBezTo>
                  <a:pt x="4961187" y="5997051"/>
                  <a:pt x="4983444" y="6032039"/>
                  <a:pt x="4987776" y="6089693"/>
                </a:cubicBezTo>
                <a:lnTo>
                  <a:pt x="4991621" y="6224938"/>
                </a:lnTo>
                <a:cubicBezTo>
                  <a:pt x="4988442" y="6270972"/>
                  <a:pt x="5008962" y="6317522"/>
                  <a:pt x="5017157" y="6370251"/>
                </a:cubicBezTo>
                <a:cubicBezTo>
                  <a:pt x="5025353" y="6422980"/>
                  <a:pt x="5039938" y="6490855"/>
                  <a:pt x="5040797" y="6541313"/>
                </a:cubicBezTo>
                <a:cubicBezTo>
                  <a:pt x="5039898" y="6576319"/>
                  <a:pt x="5031912" y="6591883"/>
                  <a:pt x="5045375" y="6640957"/>
                </a:cubicBezTo>
                <a:cubicBezTo>
                  <a:pt x="5057505" y="6669536"/>
                  <a:pt x="5052276" y="6675394"/>
                  <a:pt x="5058442" y="6705297"/>
                </a:cubicBezTo>
                <a:cubicBezTo>
                  <a:pt x="5057367" y="6727133"/>
                  <a:pt x="5067901" y="6732087"/>
                  <a:pt x="5071125" y="6759582"/>
                </a:cubicBezTo>
                <a:cubicBezTo>
                  <a:pt x="5055614" y="6796071"/>
                  <a:pt x="5051656" y="6769544"/>
                  <a:pt x="5069172" y="6817746"/>
                </a:cubicBezTo>
                <a:cubicBezTo>
                  <a:pt x="5060956" y="6828354"/>
                  <a:pt x="5064525" y="6836369"/>
                  <a:pt x="5072322" y="6843646"/>
                </a:cubicBezTo>
                <a:lnTo>
                  <a:pt x="5091388" y="6857998"/>
                </a:lnTo>
                <a:lnTo>
                  <a:pt x="6096000" y="6857998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257712A9-E77E-4829-B1B7-05749BF15A34}"/>
              </a:ext>
            </a:extLst>
          </p:cNvPr>
          <p:cNvSpPr txBox="1">
            <a:spLocks noChangeArrowheads="1"/>
          </p:cNvSpPr>
          <p:nvPr/>
        </p:nvSpPr>
        <p:spPr>
          <a:xfrm>
            <a:off x="2362200" y="1757363"/>
            <a:ext cx="6985000" cy="21336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 panose="020B0600070205080204" pitchFamily="34" charset="-128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 panose="020B0600070205080204" pitchFamily="34" charset="-128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 panose="020B0600070205080204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AD1BC0-0EFE-B5BC-670A-FDFA342177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846" y="1430611"/>
            <a:ext cx="3341104" cy="424909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D75E214-8A35-DE14-95A5-AA682455F663}"/>
              </a:ext>
            </a:extLst>
          </p:cNvPr>
          <p:cNvSpPr txBox="1">
            <a:spLocks/>
          </p:cNvSpPr>
          <p:nvPr/>
        </p:nvSpPr>
        <p:spPr bwMode="auto">
          <a:xfrm>
            <a:off x="5116211" y="195482"/>
            <a:ext cx="6112220" cy="1330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64" charset="0"/>
                <a:ea typeface="MS PGothic" panose="020B0600070205080204" pitchFamily="34" charset="-128"/>
                <a:cs typeface="ＭＳ Ｐゴシック" pitchFamily="6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64" charset="0"/>
                <a:ea typeface="MS PGothic" panose="020B0600070205080204" pitchFamily="34" charset="-128"/>
                <a:cs typeface="ＭＳ Ｐゴシック" pitchFamily="6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64" charset="0"/>
                <a:ea typeface="MS PGothic" panose="020B0600070205080204" pitchFamily="34" charset="-128"/>
                <a:cs typeface="ＭＳ Ｐゴシック" pitchFamily="6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64" charset="0"/>
                <a:ea typeface="MS PGothic" panose="020B0600070205080204" pitchFamily="34" charset="-128"/>
                <a:cs typeface="ＭＳ Ｐゴシック" pitchFamily="6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64" charset="0"/>
                <a:ea typeface="ＭＳ Ｐゴシック" pitchFamily="64" charset="-128"/>
                <a:cs typeface="ＭＳ Ｐゴシック" pitchFamily="64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64" charset="0"/>
                <a:ea typeface="ＭＳ Ｐゴシック" pitchFamily="64" charset="-128"/>
                <a:cs typeface="ＭＳ Ｐゴシック" pitchFamily="64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64" charset="0"/>
                <a:ea typeface="ＭＳ Ｐゴシック" pitchFamily="64" charset="-128"/>
                <a:cs typeface="ＭＳ Ｐゴシック" pitchFamily="64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64" charset="0"/>
                <a:ea typeface="ＭＳ Ｐゴシック" pitchFamily="64" charset="-128"/>
                <a:cs typeface="ＭＳ Ｐゴシック" pitchFamily="64" charset="-128"/>
              </a:defRPr>
            </a:lvl9pPr>
          </a:lstStyle>
          <a:p>
            <a:r>
              <a:rPr lang="en-US" b="1" kern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Proper turn technique </a:t>
            </a:r>
            <a:endParaRPr lang="en-US" b="1" kern="1200" dirty="0">
              <a:solidFill>
                <a:schemeClr val="tx1">
                  <a:lumMod val="85000"/>
                  <a:lumOff val="15000"/>
                </a:schemeClr>
              </a:solidFill>
              <a:ea typeface="+mj-e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29F643-D37F-871B-742D-75ABB8BA2522}"/>
              </a:ext>
            </a:extLst>
          </p:cNvPr>
          <p:cNvSpPr txBox="1"/>
          <p:nvPr/>
        </p:nvSpPr>
        <p:spPr>
          <a:xfrm>
            <a:off x="5364707" y="1863814"/>
            <a:ext cx="5903847" cy="40542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Placing the patient in a 30-degree side-lying</a:t>
            </a:r>
          </a:p>
          <a:p>
            <a:pPr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position with a pillow between the legs </a:t>
            </a:r>
          </a:p>
          <a:p>
            <a:pPr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42900" marR="0" lvl="0" indent="-3429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</a:rPr>
              <a:t>Patient should be turned right side, left side, back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6C7B49-2AB4-E120-E171-D9D66007F6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6404" y="3555159"/>
            <a:ext cx="3107359" cy="3107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2743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04" name="Rectangle 8203">
            <a:extLst>
              <a:ext uri="{FF2B5EF4-FFF2-40B4-BE49-F238E27FC236}">
                <a16:creationId xmlns:a16="http://schemas.microsoft.com/office/drawing/2014/main" id="{131BAD53-4E89-4F62-BBB7-26359763E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8206" name="Freeform: Shape 8205">
            <a:extLst>
              <a:ext uri="{FF2B5EF4-FFF2-40B4-BE49-F238E27FC236}">
                <a16:creationId xmlns:a16="http://schemas.microsoft.com/office/drawing/2014/main" id="{62756DA2-40EB-4C6F-B962-5822FFB54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53438" cy="6858000"/>
          </a:xfrm>
          <a:custGeom>
            <a:avLst/>
            <a:gdLst>
              <a:gd name="connsiteX0" fmla="*/ 0 w 6096000"/>
              <a:gd name="connsiteY0" fmla="*/ 0 h 6858000"/>
              <a:gd name="connsiteX1" fmla="*/ 5567517 w 6096000"/>
              <a:gd name="connsiteY1" fmla="*/ 0 h 6858000"/>
              <a:gd name="connsiteX2" fmla="*/ 5566938 w 6096000"/>
              <a:gd name="connsiteY2" fmla="*/ 1705 h 6858000"/>
              <a:gd name="connsiteX3" fmla="*/ 5551594 w 6096000"/>
              <a:gd name="connsiteY3" fmla="*/ 17287 h 6858000"/>
              <a:gd name="connsiteX4" fmla="*/ 5545641 w 6096000"/>
              <a:gd name="connsiteY4" fmla="*/ 130336 h 6858000"/>
              <a:gd name="connsiteX5" fmla="*/ 5538289 w 6096000"/>
              <a:gd name="connsiteY5" fmla="*/ 187093 h 6858000"/>
              <a:gd name="connsiteX6" fmla="*/ 5545790 w 6096000"/>
              <a:gd name="connsiteY6" fmla="*/ 265704 h 6858000"/>
              <a:gd name="connsiteX7" fmla="*/ 5542313 w 6096000"/>
              <a:gd name="connsiteY7" fmla="*/ 354566 h 6858000"/>
              <a:gd name="connsiteX8" fmla="*/ 5524126 w 6096000"/>
              <a:gd name="connsiteY8" fmla="*/ 472000 h 6858000"/>
              <a:gd name="connsiteX9" fmla="*/ 5522170 w 6096000"/>
              <a:gd name="connsiteY9" fmla="*/ 473782 h 6858000"/>
              <a:gd name="connsiteX10" fmla="*/ 5521798 w 6096000"/>
              <a:gd name="connsiteY10" fmla="*/ 491380 h 6858000"/>
              <a:gd name="connsiteX11" fmla="*/ 5536419 w 6096000"/>
              <a:gd name="connsiteY11" fmla="*/ 531675 h 6858000"/>
              <a:gd name="connsiteX12" fmla="*/ 5533435 w 6096000"/>
              <a:gd name="connsiteY12" fmla="*/ 536015 h 6858000"/>
              <a:gd name="connsiteX13" fmla="*/ 5538088 w 6096000"/>
              <a:gd name="connsiteY13" fmla="*/ 572092 h 6858000"/>
              <a:gd name="connsiteX14" fmla="*/ 5536061 w 6096000"/>
              <a:gd name="connsiteY14" fmla="*/ 572511 h 6858000"/>
              <a:gd name="connsiteX15" fmla="*/ 5528218 w 6096000"/>
              <a:gd name="connsiteY15" fmla="*/ 582332 h 6858000"/>
              <a:gd name="connsiteX16" fmla="*/ 5518011 w 6096000"/>
              <a:gd name="connsiteY16" fmla="*/ 601285 h 6858000"/>
              <a:gd name="connsiteX17" fmla="*/ 5473174 w 6096000"/>
              <a:gd name="connsiteY17" fmla="*/ 681608 h 6858000"/>
              <a:gd name="connsiteX18" fmla="*/ 5472963 w 6096000"/>
              <a:gd name="connsiteY18" fmla="*/ 689151 h 6858000"/>
              <a:gd name="connsiteX19" fmla="*/ 5472485 w 6096000"/>
              <a:gd name="connsiteY19" fmla="*/ 689289 h 6858000"/>
              <a:gd name="connsiteX20" fmla="*/ 5471326 w 6096000"/>
              <a:gd name="connsiteY20" fmla="*/ 697222 h 6858000"/>
              <a:gd name="connsiteX21" fmla="*/ 5472164 w 6096000"/>
              <a:gd name="connsiteY21" fmla="*/ 717531 h 6858000"/>
              <a:gd name="connsiteX22" fmla="*/ 5468891 w 6096000"/>
              <a:gd name="connsiteY22" fmla="*/ 722494 h 6858000"/>
              <a:gd name="connsiteX23" fmla="*/ 5463081 w 6096000"/>
              <a:gd name="connsiteY23" fmla="*/ 724368 h 6858000"/>
              <a:gd name="connsiteX24" fmla="*/ 5446981 w 6096000"/>
              <a:gd name="connsiteY24" fmla="*/ 752692 h 6858000"/>
              <a:gd name="connsiteX25" fmla="*/ 5417190 w 6096000"/>
              <a:gd name="connsiteY25" fmla="*/ 816346 h 6858000"/>
              <a:gd name="connsiteX26" fmla="*/ 5388958 w 6096000"/>
              <a:gd name="connsiteY26" fmla="*/ 889417 h 6858000"/>
              <a:gd name="connsiteX27" fmla="*/ 5307044 w 6096000"/>
              <a:gd name="connsiteY27" fmla="*/ 1063288 h 6858000"/>
              <a:gd name="connsiteX28" fmla="*/ 5303837 w 6096000"/>
              <a:gd name="connsiteY28" fmla="*/ 1157176 h 6858000"/>
              <a:gd name="connsiteX29" fmla="*/ 5286494 w 6096000"/>
              <a:gd name="connsiteY29" fmla="*/ 1210776 h 6858000"/>
              <a:gd name="connsiteX30" fmla="*/ 5282463 w 6096000"/>
              <a:gd name="connsiteY30" fmla="*/ 1301993 h 6858000"/>
              <a:gd name="connsiteX31" fmla="*/ 5252235 w 6096000"/>
              <a:gd name="connsiteY31" fmla="*/ 1360879 h 6858000"/>
              <a:gd name="connsiteX32" fmla="*/ 5244497 w 6096000"/>
              <a:gd name="connsiteY32" fmla="*/ 1404045 h 6858000"/>
              <a:gd name="connsiteX33" fmla="*/ 5223823 w 6096000"/>
              <a:gd name="connsiteY33" fmla="*/ 1429568 h 6858000"/>
              <a:gd name="connsiteX34" fmla="*/ 5224851 w 6096000"/>
              <a:gd name="connsiteY34" fmla="*/ 1430305 h 6858000"/>
              <a:gd name="connsiteX35" fmla="*/ 5212394 w 6096000"/>
              <a:gd name="connsiteY35" fmla="*/ 1463304 h 6858000"/>
              <a:gd name="connsiteX36" fmla="*/ 5209958 w 6096000"/>
              <a:gd name="connsiteY36" fmla="*/ 1514846 h 6858000"/>
              <a:gd name="connsiteX37" fmla="*/ 5206417 w 6096000"/>
              <a:gd name="connsiteY37" fmla="*/ 1519731 h 6858000"/>
              <a:gd name="connsiteX38" fmla="*/ 5206640 w 6096000"/>
              <a:gd name="connsiteY38" fmla="*/ 1519929 h 6858000"/>
              <a:gd name="connsiteX39" fmla="*/ 5207632 w 6096000"/>
              <a:gd name="connsiteY39" fmla="*/ 1546022 h 6858000"/>
              <a:gd name="connsiteX40" fmla="*/ 5212030 w 6096000"/>
              <a:gd name="connsiteY40" fmla="*/ 1578752 h 6858000"/>
              <a:gd name="connsiteX41" fmla="*/ 5203533 w 6096000"/>
              <a:gd name="connsiteY41" fmla="*/ 1647555 h 6858000"/>
              <a:gd name="connsiteX42" fmla="*/ 5190877 w 6096000"/>
              <a:gd name="connsiteY42" fmla="*/ 1715685 h 6858000"/>
              <a:gd name="connsiteX43" fmla="*/ 5184235 w 6096000"/>
              <a:gd name="connsiteY43" fmla="*/ 1740358 h 6858000"/>
              <a:gd name="connsiteX44" fmla="*/ 5181475 w 6096000"/>
              <a:gd name="connsiteY44" fmla="*/ 1784314 h 6858000"/>
              <a:gd name="connsiteX45" fmla="*/ 5185845 w 6096000"/>
              <a:gd name="connsiteY45" fmla="*/ 1804434 h 6858000"/>
              <a:gd name="connsiteX46" fmla="*/ 5185068 w 6096000"/>
              <a:gd name="connsiteY46" fmla="*/ 1805316 h 6858000"/>
              <a:gd name="connsiteX47" fmla="*/ 5188593 w 6096000"/>
              <a:gd name="connsiteY47" fmla="*/ 1807109 h 6858000"/>
              <a:gd name="connsiteX48" fmla="*/ 5185920 w 6096000"/>
              <a:gd name="connsiteY48" fmla="*/ 1821003 h 6858000"/>
              <a:gd name="connsiteX49" fmla="*/ 5183543 w 6096000"/>
              <a:gd name="connsiteY49" fmla="*/ 1824832 h 6858000"/>
              <a:gd name="connsiteX50" fmla="*/ 5182235 w 6096000"/>
              <a:gd name="connsiteY50" fmla="*/ 1830429 h 6858000"/>
              <a:gd name="connsiteX51" fmla="*/ 5182525 w 6096000"/>
              <a:gd name="connsiteY51" fmla="*/ 1830569 h 6858000"/>
              <a:gd name="connsiteX52" fmla="*/ 5180663 w 6096000"/>
              <a:gd name="connsiteY52" fmla="*/ 1835810 h 6858000"/>
              <a:gd name="connsiteX53" fmla="*/ 5167452 w 6096000"/>
              <a:gd name="connsiteY53" fmla="*/ 1861483 h 6858000"/>
              <a:gd name="connsiteX54" fmla="*/ 5174266 w 6096000"/>
              <a:gd name="connsiteY54" fmla="*/ 1892417 h 6858000"/>
              <a:gd name="connsiteX55" fmla="*/ 5189262 w 6096000"/>
              <a:gd name="connsiteY55" fmla="*/ 1895114 h 6858000"/>
              <a:gd name="connsiteX56" fmla="*/ 5187100 w 6096000"/>
              <a:gd name="connsiteY56" fmla="*/ 1899379 h 6858000"/>
              <a:gd name="connsiteX57" fmla="*/ 5180471 w 6096000"/>
              <a:gd name="connsiteY57" fmla="*/ 1907867 h 6858000"/>
              <a:gd name="connsiteX58" fmla="*/ 5181361 w 6096000"/>
              <a:gd name="connsiteY58" fmla="*/ 1910265 h 6858000"/>
              <a:gd name="connsiteX59" fmla="*/ 5178268 w 6096000"/>
              <a:gd name="connsiteY59" fmla="*/ 1935584 h 6858000"/>
              <a:gd name="connsiteX60" fmla="*/ 5183619 w 6096000"/>
              <a:gd name="connsiteY60" fmla="*/ 1942021 h 6858000"/>
              <a:gd name="connsiteX61" fmla="*/ 5184480 w 6096000"/>
              <a:gd name="connsiteY61" fmla="*/ 1945112 h 6858000"/>
              <a:gd name="connsiteX62" fmla="*/ 5172776 w 6096000"/>
              <a:gd name="connsiteY62" fmla="*/ 1961162 h 6858000"/>
              <a:gd name="connsiteX63" fmla="*/ 5168513 w 6096000"/>
              <a:gd name="connsiteY63" fmla="*/ 1969445 h 6858000"/>
              <a:gd name="connsiteX64" fmla="*/ 5126597 w 6096000"/>
              <a:gd name="connsiteY64" fmla="*/ 2024270 h 6858000"/>
              <a:gd name="connsiteX65" fmla="*/ 5119528 w 6096000"/>
              <a:gd name="connsiteY65" fmla="*/ 2107942 h 6858000"/>
              <a:gd name="connsiteX66" fmla="*/ 5110356 w 6096000"/>
              <a:gd name="connsiteY66" fmla="*/ 2193455 h 6858000"/>
              <a:gd name="connsiteX67" fmla="*/ 5104992 w 6096000"/>
              <a:gd name="connsiteY67" fmla="*/ 2260088 h 6858000"/>
              <a:gd name="connsiteX68" fmla="*/ 5059439 w 6096000"/>
              <a:gd name="connsiteY68" fmla="*/ 2335735 h 6858000"/>
              <a:gd name="connsiteX69" fmla="*/ 5022061 w 6096000"/>
              <a:gd name="connsiteY69" fmla="*/ 2408995 h 6858000"/>
              <a:gd name="connsiteX70" fmla="*/ 5022253 w 6096000"/>
              <a:gd name="connsiteY70" fmla="*/ 2445869 h 6858000"/>
              <a:gd name="connsiteX71" fmla="*/ 5011426 w 6096000"/>
              <a:gd name="connsiteY71" fmla="*/ 2496499 h 6858000"/>
              <a:gd name="connsiteX72" fmla="*/ 4994224 w 6096000"/>
              <a:gd name="connsiteY72" fmla="*/ 2549900 h 6858000"/>
              <a:gd name="connsiteX73" fmla="*/ 4995245 w 6096000"/>
              <a:gd name="connsiteY73" fmla="*/ 2596456 h 6858000"/>
              <a:gd name="connsiteX74" fmla="*/ 4988570 w 6096000"/>
              <a:gd name="connsiteY74" fmla="*/ 2606088 h 6858000"/>
              <a:gd name="connsiteX75" fmla="*/ 4988371 w 6096000"/>
              <a:gd name="connsiteY75" fmla="*/ 2635351 h 6858000"/>
              <a:gd name="connsiteX76" fmla="*/ 4983212 w 6096000"/>
              <a:gd name="connsiteY76" fmla="*/ 2665666 h 6858000"/>
              <a:gd name="connsiteX77" fmla="*/ 4968234 w 6096000"/>
              <a:gd name="connsiteY77" fmla="*/ 2715895 h 6858000"/>
              <a:gd name="connsiteX78" fmla="*/ 4975888 w 6096000"/>
              <a:gd name="connsiteY78" fmla="*/ 2725052 h 6858000"/>
              <a:gd name="connsiteX79" fmla="*/ 4980195 w 6096000"/>
              <a:gd name="connsiteY79" fmla="*/ 2726489 h 6858000"/>
              <a:gd name="connsiteX80" fmla="*/ 4976218 w 6096000"/>
              <a:gd name="connsiteY80" fmla="*/ 2740278 h 6858000"/>
              <a:gd name="connsiteX81" fmla="*/ 4980571 w 6096000"/>
              <a:gd name="connsiteY81" fmla="*/ 2751112 h 6858000"/>
              <a:gd name="connsiteX82" fmla="*/ 4973893 w 6096000"/>
              <a:gd name="connsiteY82" fmla="*/ 2760208 h 6858000"/>
              <a:gd name="connsiteX83" fmla="*/ 4979005 w 6096000"/>
              <a:gd name="connsiteY83" fmla="*/ 2790136 h 6858000"/>
              <a:gd name="connsiteX84" fmla="*/ 4986137 w 6096000"/>
              <a:gd name="connsiteY84" fmla="*/ 2804183 h 6858000"/>
              <a:gd name="connsiteX85" fmla="*/ 4986175 w 6096000"/>
              <a:gd name="connsiteY85" fmla="*/ 2825860 h 6858000"/>
              <a:gd name="connsiteX86" fmla="*/ 4993936 w 6096000"/>
              <a:gd name="connsiteY86" fmla="*/ 2911749 h 6858000"/>
              <a:gd name="connsiteX87" fmla="*/ 4992563 w 6096000"/>
              <a:gd name="connsiteY87" fmla="*/ 2977278 h 6858000"/>
              <a:gd name="connsiteX88" fmla="*/ 4980516 w 6096000"/>
              <a:gd name="connsiteY88" fmla="*/ 2991092 h 6858000"/>
              <a:gd name="connsiteX89" fmla="*/ 4992801 w 6096000"/>
              <a:gd name="connsiteY89" fmla="*/ 3020247 h 6858000"/>
              <a:gd name="connsiteX90" fmla="*/ 5014805 w 6096000"/>
              <a:gd name="connsiteY90" fmla="*/ 3065434 h 6858000"/>
              <a:gd name="connsiteX91" fmla="*/ 5002733 w 6096000"/>
              <a:gd name="connsiteY91" fmla="*/ 3103777 h 6858000"/>
              <a:gd name="connsiteX92" fmla="*/ 5002941 w 6096000"/>
              <a:gd name="connsiteY92" fmla="*/ 3151828 h 6858000"/>
              <a:gd name="connsiteX93" fmla="*/ 5002883 w 6096000"/>
              <a:gd name="connsiteY93" fmla="*/ 3180546 h 6858000"/>
              <a:gd name="connsiteX94" fmla="*/ 5016711 w 6096000"/>
              <a:gd name="connsiteY94" fmla="*/ 3258677 h 6858000"/>
              <a:gd name="connsiteX95" fmla="*/ 5017918 w 6096000"/>
              <a:gd name="connsiteY95" fmla="*/ 3262610 h 6858000"/>
              <a:gd name="connsiteX96" fmla="*/ 5011672 w 6096000"/>
              <a:gd name="connsiteY96" fmla="*/ 3277179 h 6858000"/>
              <a:gd name="connsiteX97" fmla="*/ 5009344 w 6096000"/>
              <a:gd name="connsiteY97" fmla="*/ 3278130 h 6858000"/>
              <a:gd name="connsiteX98" fmla="*/ 5026770 w 6096000"/>
              <a:gd name="connsiteY98" fmla="*/ 3325671 h 6858000"/>
              <a:gd name="connsiteX99" fmla="*/ 5024571 w 6096000"/>
              <a:gd name="connsiteY99" fmla="*/ 3332072 h 6858000"/>
              <a:gd name="connsiteX100" fmla="*/ 5041705 w 6096000"/>
              <a:gd name="connsiteY100" fmla="*/ 3362948 h 6858000"/>
              <a:gd name="connsiteX101" fmla="*/ 5047477 w 6096000"/>
              <a:gd name="connsiteY101" fmla="*/ 3378959 h 6858000"/>
              <a:gd name="connsiteX102" fmla="*/ 5060758 w 6096000"/>
              <a:gd name="connsiteY102" fmla="*/ 3407057 h 6858000"/>
              <a:gd name="connsiteX103" fmla="*/ 5058968 w 6096000"/>
              <a:gd name="connsiteY103" fmla="*/ 3409825 h 6858000"/>
              <a:gd name="connsiteX104" fmla="*/ 5062667 w 6096000"/>
              <a:gd name="connsiteY104" fmla="*/ 3415218 h 6858000"/>
              <a:gd name="connsiteX105" fmla="*/ 5060928 w 6096000"/>
              <a:gd name="connsiteY105" fmla="*/ 3419880 h 6858000"/>
              <a:gd name="connsiteX106" fmla="*/ 5062923 w 6096000"/>
              <a:gd name="connsiteY106" fmla="*/ 3424545 h 6858000"/>
              <a:gd name="connsiteX107" fmla="*/ 5064623 w 6096000"/>
              <a:gd name="connsiteY107" fmla="*/ 3476412 h 6858000"/>
              <a:gd name="connsiteX108" fmla="*/ 5069684 w 6096000"/>
              <a:gd name="connsiteY108" fmla="*/ 3486850 h 6858000"/>
              <a:gd name="connsiteX109" fmla="*/ 5063339 w 6096000"/>
              <a:gd name="connsiteY109" fmla="*/ 3496391 h 6858000"/>
              <a:gd name="connsiteX110" fmla="*/ 5070139 w 6096000"/>
              <a:gd name="connsiteY110" fmla="*/ 3531201 h 6858000"/>
              <a:gd name="connsiteX111" fmla="*/ 5079896 w 6096000"/>
              <a:gd name="connsiteY111" fmla="*/ 3542019 h 6858000"/>
              <a:gd name="connsiteX112" fmla="*/ 5087540 w 6096000"/>
              <a:gd name="connsiteY112" fmla="*/ 3552249 h 6858000"/>
              <a:gd name="connsiteX113" fmla="*/ 5087902 w 6096000"/>
              <a:gd name="connsiteY113" fmla="*/ 3553678 h 6858000"/>
              <a:gd name="connsiteX114" fmla="*/ 5091509 w 6096000"/>
              <a:gd name="connsiteY114" fmla="*/ 3568021 h 6858000"/>
              <a:gd name="connsiteX115" fmla="*/ 5091934 w 6096000"/>
              <a:gd name="connsiteY115" fmla="*/ 3569719 h 6858000"/>
              <a:gd name="connsiteX116" fmla="*/ 5089362 w 6096000"/>
              <a:gd name="connsiteY116" fmla="*/ 3586412 h 6858000"/>
              <a:gd name="connsiteX117" fmla="*/ 5092358 w 6096000"/>
              <a:gd name="connsiteY117" fmla="*/ 3597336 h 6858000"/>
              <a:gd name="connsiteX118" fmla="*/ 5084254 w 6096000"/>
              <a:gd name="connsiteY118" fmla="*/ 3606007 h 6858000"/>
              <a:gd name="connsiteX119" fmla="*/ 5084281 w 6096000"/>
              <a:gd name="connsiteY119" fmla="*/ 3641228 h 6858000"/>
              <a:gd name="connsiteX120" fmla="*/ 5091848 w 6096000"/>
              <a:gd name="connsiteY120" fmla="*/ 3653088 h 6858000"/>
              <a:gd name="connsiteX121" fmla="*/ 5097436 w 6096000"/>
              <a:gd name="connsiteY121" fmla="*/ 3664114 h 6858000"/>
              <a:gd name="connsiteX122" fmla="*/ 5097518 w 6096000"/>
              <a:gd name="connsiteY122" fmla="*/ 3665569 h 6858000"/>
              <a:gd name="connsiteX123" fmla="*/ 5099829 w 6096000"/>
              <a:gd name="connsiteY123" fmla="*/ 3707357 h 6858000"/>
              <a:gd name="connsiteX124" fmla="*/ 5114696 w 6096000"/>
              <a:gd name="connsiteY124" fmla="*/ 3778166 h 6858000"/>
              <a:gd name="connsiteX125" fmla="*/ 5135379 w 6096000"/>
              <a:gd name="connsiteY125" fmla="*/ 3878222 h 6858000"/>
              <a:gd name="connsiteX126" fmla="*/ 5130138 w 6096000"/>
              <a:gd name="connsiteY126" fmla="*/ 4048117 h 6858000"/>
              <a:gd name="connsiteX127" fmla="*/ 5090040 w 6096000"/>
              <a:gd name="connsiteY127" fmla="*/ 4219510 h 6858000"/>
              <a:gd name="connsiteX128" fmla="*/ 5092812 w 6096000"/>
              <a:gd name="connsiteY128" fmla="*/ 4411258 h 6858000"/>
              <a:gd name="connsiteX129" fmla="*/ 5084599 w 6096000"/>
              <a:gd name="connsiteY129" fmla="*/ 4488531 h 6858000"/>
              <a:gd name="connsiteX130" fmla="*/ 5084072 w 6096000"/>
              <a:gd name="connsiteY130" fmla="*/ 4539168 h 6858000"/>
              <a:gd name="connsiteX131" fmla="*/ 5068936 w 6096000"/>
              <a:gd name="connsiteY131" fmla="*/ 4625153 h 6858000"/>
              <a:gd name="connsiteX132" fmla="*/ 5059114 w 6096000"/>
              <a:gd name="connsiteY132" fmla="*/ 4733115 h 6858000"/>
              <a:gd name="connsiteX133" fmla="*/ 5037209 w 6096000"/>
              <a:gd name="connsiteY133" fmla="*/ 4844323 h 6858000"/>
              <a:gd name="connsiteX134" fmla="*/ 5020638 w 6096000"/>
              <a:gd name="connsiteY134" fmla="*/ 4877992 h 6858000"/>
              <a:gd name="connsiteX135" fmla="*/ 5006413 w 6096000"/>
              <a:gd name="connsiteY135" fmla="*/ 4925805 h 6858000"/>
              <a:gd name="connsiteX136" fmla="*/ 4971037 w 6096000"/>
              <a:gd name="connsiteY136" fmla="*/ 5009272 h 6858000"/>
              <a:gd name="connsiteX137" fmla="*/ 4963105 w 6096000"/>
              <a:gd name="connsiteY137" fmla="*/ 5111369 h 6858000"/>
              <a:gd name="connsiteX138" fmla="*/ 4976341 w 6096000"/>
              <a:gd name="connsiteY138" fmla="*/ 5210876 h 6858000"/>
              <a:gd name="connsiteX139" fmla="*/ 4980617 w 6096000"/>
              <a:gd name="connsiteY139" fmla="*/ 5269726 h 6858000"/>
              <a:gd name="connsiteX140" fmla="*/ 4997733 w 6096000"/>
              <a:gd name="connsiteY140" fmla="*/ 5464225 h 6858000"/>
              <a:gd name="connsiteX141" fmla="*/ 5001400 w 6096000"/>
              <a:gd name="connsiteY141" fmla="*/ 5594585 h 6858000"/>
              <a:gd name="connsiteX142" fmla="*/ 4983700 w 6096000"/>
              <a:gd name="connsiteY142" fmla="*/ 5667896 h 6858000"/>
              <a:gd name="connsiteX143" fmla="*/ 4968506 w 6096000"/>
              <a:gd name="connsiteY143" fmla="*/ 5769225 h 6858000"/>
              <a:gd name="connsiteX144" fmla="*/ 4969765 w 6096000"/>
              <a:gd name="connsiteY144" fmla="*/ 5823324 h 6858000"/>
              <a:gd name="connsiteX145" fmla="*/ 4966129 w 6096000"/>
              <a:gd name="connsiteY145" fmla="*/ 5862699 h 6858000"/>
              <a:gd name="connsiteX146" fmla="*/ 4970695 w 6096000"/>
              <a:gd name="connsiteY146" fmla="*/ 5906467 h 6858000"/>
              <a:gd name="connsiteX147" fmla="*/ 4991568 w 6096000"/>
              <a:gd name="connsiteY147" fmla="*/ 5939847 h 6858000"/>
              <a:gd name="connsiteX148" fmla="*/ 4986815 w 6096000"/>
              <a:gd name="connsiteY148" fmla="*/ 5973994 h 6858000"/>
              <a:gd name="connsiteX149" fmla="*/ 4987776 w 6096000"/>
              <a:gd name="connsiteY149" fmla="*/ 6089693 h 6858000"/>
              <a:gd name="connsiteX150" fmla="*/ 4991621 w 6096000"/>
              <a:gd name="connsiteY150" fmla="*/ 6224938 h 6858000"/>
              <a:gd name="connsiteX151" fmla="*/ 5017157 w 6096000"/>
              <a:gd name="connsiteY151" fmla="*/ 6370251 h 6858000"/>
              <a:gd name="connsiteX152" fmla="*/ 5040797 w 6096000"/>
              <a:gd name="connsiteY152" fmla="*/ 6541313 h 6858000"/>
              <a:gd name="connsiteX153" fmla="*/ 5045375 w 6096000"/>
              <a:gd name="connsiteY153" fmla="*/ 6640957 h 6858000"/>
              <a:gd name="connsiteX154" fmla="*/ 5058442 w 6096000"/>
              <a:gd name="connsiteY154" fmla="*/ 6705297 h 6858000"/>
              <a:gd name="connsiteX155" fmla="*/ 5071125 w 6096000"/>
              <a:gd name="connsiteY155" fmla="*/ 6759582 h 6858000"/>
              <a:gd name="connsiteX156" fmla="*/ 5069172 w 6096000"/>
              <a:gd name="connsiteY156" fmla="*/ 6817746 h 6858000"/>
              <a:gd name="connsiteX157" fmla="*/ 5072322 w 6096000"/>
              <a:gd name="connsiteY157" fmla="*/ 6843646 h 6858000"/>
              <a:gd name="connsiteX158" fmla="*/ 5091388 w 6096000"/>
              <a:gd name="connsiteY158" fmla="*/ 6857998 h 6858000"/>
              <a:gd name="connsiteX159" fmla="*/ 6096000 w 6096000"/>
              <a:gd name="connsiteY159" fmla="*/ 6857998 h 6858000"/>
              <a:gd name="connsiteX160" fmla="*/ 6096000 w 6096000"/>
              <a:gd name="connsiteY160" fmla="*/ 6858000 h 6858000"/>
              <a:gd name="connsiteX161" fmla="*/ 0 w 6096000"/>
              <a:gd name="connsiteY16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5567517" y="0"/>
                </a:lnTo>
                <a:lnTo>
                  <a:pt x="5566938" y="1705"/>
                </a:lnTo>
                <a:cubicBezTo>
                  <a:pt x="5563126" y="8440"/>
                  <a:pt x="5558112" y="13784"/>
                  <a:pt x="5551594" y="17287"/>
                </a:cubicBezTo>
                <a:cubicBezTo>
                  <a:pt x="5562364" y="82036"/>
                  <a:pt x="5510349" y="69804"/>
                  <a:pt x="5545641" y="130336"/>
                </a:cubicBezTo>
                <a:cubicBezTo>
                  <a:pt x="5526953" y="117589"/>
                  <a:pt x="5536978" y="162458"/>
                  <a:pt x="5538289" y="187093"/>
                </a:cubicBezTo>
                <a:cubicBezTo>
                  <a:pt x="5536205" y="226511"/>
                  <a:pt x="5545722" y="205530"/>
                  <a:pt x="5545790" y="265704"/>
                </a:cubicBezTo>
                <a:cubicBezTo>
                  <a:pt x="5542296" y="317533"/>
                  <a:pt x="5543813" y="325288"/>
                  <a:pt x="5542313" y="354566"/>
                </a:cubicBezTo>
                <a:lnTo>
                  <a:pt x="5524126" y="472000"/>
                </a:lnTo>
                <a:lnTo>
                  <a:pt x="5522170" y="473782"/>
                </a:lnTo>
                <a:cubicBezTo>
                  <a:pt x="5517847" y="482008"/>
                  <a:pt x="5518682" y="487340"/>
                  <a:pt x="5521798" y="491380"/>
                </a:cubicBezTo>
                <a:lnTo>
                  <a:pt x="5536419" y="531675"/>
                </a:lnTo>
                <a:lnTo>
                  <a:pt x="5533435" y="536015"/>
                </a:lnTo>
                <a:lnTo>
                  <a:pt x="5538088" y="572092"/>
                </a:lnTo>
                <a:lnTo>
                  <a:pt x="5536061" y="572511"/>
                </a:lnTo>
                <a:cubicBezTo>
                  <a:pt x="5531611" y="574271"/>
                  <a:pt x="5528529" y="577121"/>
                  <a:pt x="5528218" y="582332"/>
                </a:cubicBezTo>
                <a:cubicBezTo>
                  <a:pt x="5498002" y="573171"/>
                  <a:pt x="5516262" y="585107"/>
                  <a:pt x="5518011" y="601285"/>
                </a:cubicBezTo>
                <a:cubicBezTo>
                  <a:pt x="5508838" y="617831"/>
                  <a:pt x="5480684" y="666964"/>
                  <a:pt x="5473174" y="681608"/>
                </a:cubicBezTo>
                <a:cubicBezTo>
                  <a:pt x="5473102" y="684122"/>
                  <a:pt x="5473033" y="686637"/>
                  <a:pt x="5472963" y="689151"/>
                </a:cubicBezTo>
                <a:lnTo>
                  <a:pt x="5472485" y="689289"/>
                </a:lnTo>
                <a:cubicBezTo>
                  <a:pt x="5471434" y="690905"/>
                  <a:pt x="5470986" y="693376"/>
                  <a:pt x="5471326" y="697222"/>
                </a:cubicBezTo>
                <a:cubicBezTo>
                  <a:pt x="5471606" y="703992"/>
                  <a:pt x="5471884" y="710761"/>
                  <a:pt x="5472164" y="717531"/>
                </a:cubicBezTo>
                <a:lnTo>
                  <a:pt x="5468891" y="722494"/>
                </a:lnTo>
                <a:lnTo>
                  <a:pt x="5463081" y="724368"/>
                </a:lnTo>
                <a:lnTo>
                  <a:pt x="5446981" y="752692"/>
                </a:lnTo>
                <a:cubicBezTo>
                  <a:pt x="5454691" y="764380"/>
                  <a:pt x="5422719" y="808083"/>
                  <a:pt x="5417190" y="816346"/>
                </a:cubicBezTo>
                <a:lnTo>
                  <a:pt x="5388958" y="889417"/>
                </a:lnTo>
                <a:cubicBezTo>
                  <a:pt x="5320491" y="969963"/>
                  <a:pt x="5321907" y="1005331"/>
                  <a:pt x="5307044" y="1063288"/>
                </a:cubicBezTo>
                <a:cubicBezTo>
                  <a:pt x="5313332" y="1111028"/>
                  <a:pt x="5317096" y="1110140"/>
                  <a:pt x="5303837" y="1157176"/>
                </a:cubicBezTo>
                <a:cubicBezTo>
                  <a:pt x="5301103" y="1192124"/>
                  <a:pt x="5301884" y="1197232"/>
                  <a:pt x="5286494" y="1210776"/>
                </a:cubicBezTo>
                <a:lnTo>
                  <a:pt x="5282463" y="1301993"/>
                </a:lnTo>
                <a:lnTo>
                  <a:pt x="5252235" y="1360879"/>
                </a:lnTo>
                <a:lnTo>
                  <a:pt x="5244497" y="1404045"/>
                </a:lnTo>
                <a:lnTo>
                  <a:pt x="5223823" y="1429568"/>
                </a:lnTo>
                <a:lnTo>
                  <a:pt x="5224851" y="1430305"/>
                </a:lnTo>
                <a:cubicBezTo>
                  <a:pt x="5226697" y="1432466"/>
                  <a:pt x="5214738" y="1459891"/>
                  <a:pt x="5212394" y="1463304"/>
                </a:cubicBezTo>
                <a:cubicBezTo>
                  <a:pt x="5209912" y="1477394"/>
                  <a:pt x="5213027" y="1501295"/>
                  <a:pt x="5209958" y="1514846"/>
                </a:cubicBezTo>
                <a:lnTo>
                  <a:pt x="5206417" y="1519731"/>
                </a:lnTo>
                <a:lnTo>
                  <a:pt x="5206640" y="1519929"/>
                </a:lnTo>
                <a:cubicBezTo>
                  <a:pt x="5206490" y="1521210"/>
                  <a:pt x="5209710" y="1543635"/>
                  <a:pt x="5207632" y="1546022"/>
                </a:cubicBezTo>
                <a:lnTo>
                  <a:pt x="5212030" y="1578752"/>
                </a:lnTo>
                <a:cubicBezTo>
                  <a:pt x="5206147" y="1605585"/>
                  <a:pt x="5226381" y="1622803"/>
                  <a:pt x="5203533" y="1647555"/>
                </a:cubicBezTo>
                <a:cubicBezTo>
                  <a:pt x="5198128" y="1672675"/>
                  <a:pt x="5203213" y="1694404"/>
                  <a:pt x="5190877" y="1715685"/>
                </a:cubicBezTo>
                <a:cubicBezTo>
                  <a:pt x="5196815" y="1724301"/>
                  <a:pt x="5198098" y="1732435"/>
                  <a:pt x="5184235" y="1740358"/>
                </a:cubicBezTo>
                <a:cubicBezTo>
                  <a:pt x="5182625" y="1763793"/>
                  <a:pt x="5198368" y="1769422"/>
                  <a:pt x="5181475" y="1784314"/>
                </a:cubicBezTo>
                <a:cubicBezTo>
                  <a:pt x="5205987" y="1797417"/>
                  <a:pt x="5195246" y="1798221"/>
                  <a:pt x="5185845" y="1804434"/>
                </a:cubicBezTo>
                <a:lnTo>
                  <a:pt x="5185068" y="1805316"/>
                </a:lnTo>
                <a:lnTo>
                  <a:pt x="5188593" y="1807109"/>
                </a:lnTo>
                <a:lnTo>
                  <a:pt x="5185920" y="1821003"/>
                </a:lnTo>
                <a:lnTo>
                  <a:pt x="5183543" y="1824832"/>
                </a:lnTo>
                <a:cubicBezTo>
                  <a:pt x="5182284" y="1827468"/>
                  <a:pt x="5181937" y="1829219"/>
                  <a:pt x="5182235" y="1830429"/>
                </a:cubicBezTo>
                <a:lnTo>
                  <a:pt x="5182525" y="1830569"/>
                </a:lnTo>
                <a:lnTo>
                  <a:pt x="5180663" y="1835810"/>
                </a:lnTo>
                <a:cubicBezTo>
                  <a:pt x="5176779" y="1844665"/>
                  <a:pt x="5172297" y="1853278"/>
                  <a:pt x="5167452" y="1861483"/>
                </a:cubicBezTo>
                <a:cubicBezTo>
                  <a:pt x="5179827" y="1866643"/>
                  <a:pt x="5166788" y="1884999"/>
                  <a:pt x="5174266" y="1892417"/>
                </a:cubicBezTo>
                <a:lnTo>
                  <a:pt x="5189262" y="1895114"/>
                </a:lnTo>
                <a:lnTo>
                  <a:pt x="5187100" y="1899379"/>
                </a:lnTo>
                <a:lnTo>
                  <a:pt x="5180471" y="1907867"/>
                </a:lnTo>
                <a:cubicBezTo>
                  <a:pt x="5179609" y="1909162"/>
                  <a:pt x="5179647" y="1909994"/>
                  <a:pt x="5181361" y="1910265"/>
                </a:cubicBezTo>
                <a:cubicBezTo>
                  <a:pt x="5180995" y="1914884"/>
                  <a:pt x="5177893" y="1930292"/>
                  <a:pt x="5178268" y="1935584"/>
                </a:cubicBezTo>
                <a:lnTo>
                  <a:pt x="5183619" y="1942021"/>
                </a:lnTo>
                <a:lnTo>
                  <a:pt x="5184480" y="1945112"/>
                </a:lnTo>
                <a:lnTo>
                  <a:pt x="5172776" y="1961162"/>
                </a:lnTo>
                <a:lnTo>
                  <a:pt x="5168513" y="1969445"/>
                </a:lnTo>
                <a:lnTo>
                  <a:pt x="5126597" y="2024270"/>
                </a:lnTo>
                <a:lnTo>
                  <a:pt x="5119528" y="2107942"/>
                </a:lnTo>
                <a:cubicBezTo>
                  <a:pt x="5089290" y="2138038"/>
                  <a:pt x="5110415" y="2159228"/>
                  <a:pt x="5110356" y="2193455"/>
                </a:cubicBezTo>
                <a:cubicBezTo>
                  <a:pt x="5101302" y="2220953"/>
                  <a:pt x="5110381" y="2224200"/>
                  <a:pt x="5104992" y="2260088"/>
                </a:cubicBezTo>
                <a:cubicBezTo>
                  <a:pt x="5096504" y="2291744"/>
                  <a:pt x="5078225" y="2299003"/>
                  <a:pt x="5059439" y="2335735"/>
                </a:cubicBezTo>
                <a:cubicBezTo>
                  <a:pt x="5029465" y="2329020"/>
                  <a:pt x="5058046" y="2407546"/>
                  <a:pt x="5022061" y="2408995"/>
                </a:cubicBezTo>
                <a:cubicBezTo>
                  <a:pt x="5023289" y="2413465"/>
                  <a:pt x="5019654" y="2441580"/>
                  <a:pt x="5022253" y="2445869"/>
                </a:cubicBezTo>
                <a:cubicBezTo>
                  <a:pt x="5022440" y="2449625"/>
                  <a:pt x="5011241" y="2492743"/>
                  <a:pt x="5011426" y="2496499"/>
                </a:cubicBezTo>
                <a:lnTo>
                  <a:pt x="4994224" y="2549900"/>
                </a:lnTo>
                <a:cubicBezTo>
                  <a:pt x="4992353" y="2564757"/>
                  <a:pt x="4998952" y="2582253"/>
                  <a:pt x="4995245" y="2596456"/>
                </a:cubicBezTo>
                <a:lnTo>
                  <a:pt x="4988570" y="2606088"/>
                </a:lnTo>
                <a:cubicBezTo>
                  <a:pt x="4988504" y="2615842"/>
                  <a:pt x="4988436" y="2625597"/>
                  <a:pt x="4988371" y="2635351"/>
                </a:cubicBezTo>
                <a:lnTo>
                  <a:pt x="4983212" y="2665666"/>
                </a:lnTo>
                <a:lnTo>
                  <a:pt x="4968234" y="2715895"/>
                </a:lnTo>
                <a:lnTo>
                  <a:pt x="4975888" y="2725052"/>
                </a:lnTo>
                <a:lnTo>
                  <a:pt x="4980195" y="2726489"/>
                </a:lnTo>
                <a:lnTo>
                  <a:pt x="4976218" y="2740278"/>
                </a:lnTo>
                <a:lnTo>
                  <a:pt x="4980571" y="2751112"/>
                </a:lnTo>
                <a:lnTo>
                  <a:pt x="4973893" y="2760208"/>
                </a:lnTo>
                <a:lnTo>
                  <a:pt x="4979005" y="2790136"/>
                </a:lnTo>
                <a:lnTo>
                  <a:pt x="4986137" y="2804183"/>
                </a:lnTo>
                <a:cubicBezTo>
                  <a:pt x="4986150" y="2811409"/>
                  <a:pt x="4986162" y="2818634"/>
                  <a:pt x="4986175" y="2825860"/>
                </a:cubicBezTo>
                <a:cubicBezTo>
                  <a:pt x="4987474" y="2843788"/>
                  <a:pt x="4992871" y="2886513"/>
                  <a:pt x="4993936" y="2911749"/>
                </a:cubicBezTo>
                <a:cubicBezTo>
                  <a:pt x="4993313" y="2946689"/>
                  <a:pt x="4980300" y="2954448"/>
                  <a:pt x="4992563" y="2977278"/>
                </a:cubicBezTo>
                <a:cubicBezTo>
                  <a:pt x="4985688" y="2983455"/>
                  <a:pt x="4982051" y="2987749"/>
                  <a:pt x="4980516" y="2991092"/>
                </a:cubicBezTo>
                <a:cubicBezTo>
                  <a:pt x="4975910" y="3001119"/>
                  <a:pt x="4990216" y="3002537"/>
                  <a:pt x="4992801" y="3020247"/>
                </a:cubicBezTo>
                <a:cubicBezTo>
                  <a:pt x="4998517" y="3032637"/>
                  <a:pt x="5013148" y="3051512"/>
                  <a:pt x="5014805" y="3065434"/>
                </a:cubicBezTo>
                <a:cubicBezTo>
                  <a:pt x="4998836" y="3057428"/>
                  <a:pt x="5016840" y="3105196"/>
                  <a:pt x="5002733" y="3103777"/>
                </a:cubicBezTo>
                <a:cubicBezTo>
                  <a:pt x="5022381" y="3124610"/>
                  <a:pt x="4997365" y="3128169"/>
                  <a:pt x="5002941" y="3151828"/>
                </a:cubicBezTo>
                <a:cubicBezTo>
                  <a:pt x="5010264" y="3163902"/>
                  <a:pt x="5011356" y="3171780"/>
                  <a:pt x="5002883" y="3180546"/>
                </a:cubicBezTo>
                <a:cubicBezTo>
                  <a:pt x="5038586" y="3236545"/>
                  <a:pt x="5003723" y="3210316"/>
                  <a:pt x="5016711" y="3258677"/>
                </a:cubicBezTo>
                <a:lnTo>
                  <a:pt x="5017918" y="3262610"/>
                </a:lnTo>
                <a:lnTo>
                  <a:pt x="5011672" y="3277179"/>
                </a:lnTo>
                <a:lnTo>
                  <a:pt x="5009344" y="3278130"/>
                </a:lnTo>
                <a:lnTo>
                  <a:pt x="5026770" y="3325671"/>
                </a:lnTo>
                <a:lnTo>
                  <a:pt x="5024571" y="3332072"/>
                </a:lnTo>
                <a:lnTo>
                  <a:pt x="5041705" y="3362948"/>
                </a:lnTo>
                <a:lnTo>
                  <a:pt x="5047477" y="3378959"/>
                </a:lnTo>
                <a:lnTo>
                  <a:pt x="5060758" y="3407057"/>
                </a:lnTo>
                <a:lnTo>
                  <a:pt x="5058968" y="3409825"/>
                </a:lnTo>
                <a:lnTo>
                  <a:pt x="5062667" y="3415218"/>
                </a:lnTo>
                <a:lnTo>
                  <a:pt x="5060928" y="3419880"/>
                </a:lnTo>
                <a:lnTo>
                  <a:pt x="5062923" y="3424545"/>
                </a:lnTo>
                <a:cubicBezTo>
                  <a:pt x="5063537" y="3433967"/>
                  <a:pt x="5063494" y="3466028"/>
                  <a:pt x="5064623" y="3476412"/>
                </a:cubicBezTo>
                <a:lnTo>
                  <a:pt x="5069684" y="3486850"/>
                </a:lnTo>
                <a:lnTo>
                  <a:pt x="5063339" y="3496391"/>
                </a:lnTo>
                <a:lnTo>
                  <a:pt x="5070139" y="3531201"/>
                </a:lnTo>
                <a:lnTo>
                  <a:pt x="5079896" y="3542019"/>
                </a:lnTo>
                <a:lnTo>
                  <a:pt x="5087540" y="3552249"/>
                </a:lnTo>
                <a:lnTo>
                  <a:pt x="5087902" y="3553678"/>
                </a:lnTo>
                <a:lnTo>
                  <a:pt x="5091509" y="3568021"/>
                </a:lnTo>
                <a:lnTo>
                  <a:pt x="5091934" y="3569719"/>
                </a:lnTo>
                <a:lnTo>
                  <a:pt x="5089362" y="3586412"/>
                </a:lnTo>
                <a:lnTo>
                  <a:pt x="5092358" y="3597336"/>
                </a:lnTo>
                <a:lnTo>
                  <a:pt x="5084254" y="3606007"/>
                </a:lnTo>
                <a:cubicBezTo>
                  <a:pt x="5084262" y="3617747"/>
                  <a:pt x="5084273" y="3629488"/>
                  <a:pt x="5084281" y="3641228"/>
                </a:cubicBezTo>
                <a:lnTo>
                  <a:pt x="5091848" y="3653088"/>
                </a:lnTo>
                <a:lnTo>
                  <a:pt x="5097436" y="3664114"/>
                </a:lnTo>
                <a:cubicBezTo>
                  <a:pt x="5097463" y="3664599"/>
                  <a:pt x="5097491" y="3665084"/>
                  <a:pt x="5097518" y="3665569"/>
                </a:cubicBezTo>
                <a:cubicBezTo>
                  <a:pt x="5097915" y="3672776"/>
                  <a:pt x="5096966" y="3688591"/>
                  <a:pt x="5099829" y="3707357"/>
                </a:cubicBezTo>
                <a:cubicBezTo>
                  <a:pt x="5100505" y="3724716"/>
                  <a:pt x="5118078" y="3760234"/>
                  <a:pt x="5114696" y="3778166"/>
                </a:cubicBezTo>
                <a:cubicBezTo>
                  <a:pt x="5141627" y="3845122"/>
                  <a:pt x="5125427" y="3821305"/>
                  <a:pt x="5135379" y="3878222"/>
                </a:cubicBezTo>
                <a:cubicBezTo>
                  <a:pt x="5161519" y="3905047"/>
                  <a:pt x="5125417" y="4015047"/>
                  <a:pt x="5130138" y="4048117"/>
                </a:cubicBezTo>
                <a:cubicBezTo>
                  <a:pt x="5081804" y="4192084"/>
                  <a:pt x="5096262" y="4158987"/>
                  <a:pt x="5090040" y="4219510"/>
                </a:cubicBezTo>
                <a:cubicBezTo>
                  <a:pt x="5104553" y="4280033"/>
                  <a:pt x="5065380" y="4345686"/>
                  <a:pt x="5092812" y="4411258"/>
                </a:cubicBezTo>
                <a:cubicBezTo>
                  <a:pt x="5090630" y="4437329"/>
                  <a:pt x="5083878" y="4473140"/>
                  <a:pt x="5084599" y="4488531"/>
                </a:cubicBezTo>
                <a:cubicBezTo>
                  <a:pt x="5084423" y="4505410"/>
                  <a:pt x="5084248" y="4522289"/>
                  <a:pt x="5084072" y="4539168"/>
                </a:cubicBezTo>
                <a:cubicBezTo>
                  <a:pt x="5072114" y="4567830"/>
                  <a:pt x="5064305" y="4588197"/>
                  <a:pt x="5068936" y="4625153"/>
                </a:cubicBezTo>
                <a:cubicBezTo>
                  <a:pt x="5077433" y="4662889"/>
                  <a:pt x="5065899" y="4679357"/>
                  <a:pt x="5059114" y="4733115"/>
                </a:cubicBezTo>
                <a:cubicBezTo>
                  <a:pt x="5068687" y="4752352"/>
                  <a:pt x="5055370" y="4832308"/>
                  <a:pt x="5037209" y="4844323"/>
                </a:cubicBezTo>
                <a:cubicBezTo>
                  <a:pt x="5033444" y="4857054"/>
                  <a:pt x="5040194" y="4871554"/>
                  <a:pt x="5020638" y="4877992"/>
                </a:cubicBezTo>
                <a:cubicBezTo>
                  <a:pt x="4997151" y="4888353"/>
                  <a:pt x="5034418" y="4931200"/>
                  <a:pt x="5006413" y="4925805"/>
                </a:cubicBezTo>
                <a:cubicBezTo>
                  <a:pt x="5031964" y="4956261"/>
                  <a:pt x="4982840" y="4982633"/>
                  <a:pt x="4971037" y="5009272"/>
                </a:cubicBezTo>
                <a:cubicBezTo>
                  <a:pt x="4973259" y="5034036"/>
                  <a:pt x="4968375" y="5053859"/>
                  <a:pt x="4963105" y="5111369"/>
                </a:cubicBezTo>
                <a:cubicBezTo>
                  <a:pt x="4973224" y="5141336"/>
                  <a:pt x="4937413" y="5161742"/>
                  <a:pt x="4976341" y="5210876"/>
                </a:cubicBezTo>
                <a:cubicBezTo>
                  <a:pt x="4972455" y="5212581"/>
                  <a:pt x="4977054" y="5227501"/>
                  <a:pt x="4980617" y="5269726"/>
                </a:cubicBezTo>
                <a:cubicBezTo>
                  <a:pt x="4984182" y="5311951"/>
                  <a:pt x="4990390" y="5400671"/>
                  <a:pt x="4997733" y="5464225"/>
                </a:cubicBezTo>
                <a:cubicBezTo>
                  <a:pt x="5001765" y="5536542"/>
                  <a:pt x="4990225" y="5517959"/>
                  <a:pt x="5001400" y="5594585"/>
                </a:cubicBezTo>
                <a:cubicBezTo>
                  <a:pt x="4999908" y="5619318"/>
                  <a:pt x="4974042" y="5647975"/>
                  <a:pt x="4983700" y="5667896"/>
                </a:cubicBezTo>
                <a:cubicBezTo>
                  <a:pt x="4976834" y="5696311"/>
                  <a:pt x="4975579" y="5738356"/>
                  <a:pt x="4968506" y="5769225"/>
                </a:cubicBezTo>
                <a:cubicBezTo>
                  <a:pt x="4968926" y="5787258"/>
                  <a:pt x="4969344" y="5805291"/>
                  <a:pt x="4969765" y="5823324"/>
                </a:cubicBezTo>
                <a:cubicBezTo>
                  <a:pt x="4966122" y="5853058"/>
                  <a:pt x="4965608" y="5838948"/>
                  <a:pt x="4966129" y="5862699"/>
                </a:cubicBezTo>
                <a:lnTo>
                  <a:pt x="4970695" y="5906467"/>
                </a:lnTo>
                <a:lnTo>
                  <a:pt x="4991568" y="5939847"/>
                </a:lnTo>
                <a:cubicBezTo>
                  <a:pt x="4998848" y="5955713"/>
                  <a:pt x="4974731" y="5940131"/>
                  <a:pt x="4986815" y="5973994"/>
                </a:cubicBezTo>
                <a:cubicBezTo>
                  <a:pt x="4961187" y="5997051"/>
                  <a:pt x="4983444" y="6032039"/>
                  <a:pt x="4987776" y="6089693"/>
                </a:cubicBezTo>
                <a:lnTo>
                  <a:pt x="4991621" y="6224938"/>
                </a:lnTo>
                <a:cubicBezTo>
                  <a:pt x="4988442" y="6270972"/>
                  <a:pt x="5008962" y="6317522"/>
                  <a:pt x="5017157" y="6370251"/>
                </a:cubicBezTo>
                <a:cubicBezTo>
                  <a:pt x="5025353" y="6422980"/>
                  <a:pt x="5039938" y="6490855"/>
                  <a:pt x="5040797" y="6541313"/>
                </a:cubicBezTo>
                <a:cubicBezTo>
                  <a:pt x="5039898" y="6576319"/>
                  <a:pt x="5031912" y="6591883"/>
                  <a:pt x="5045375" y="6640957"/>
                </a:cubicBezTo>
                <a:cubicBezTo>
                  <a:pt x="5057505" y="6669536"/>
                  <a:pt x="5052276" y="6675394"/>
                  <a:pt x="5058442" y="6705297"/>
                </a:cubicBezTo>
                <a:cubicBezTo>
                  <a:pt x="5057367" y="6727133"/>
                  <a:pt x="5067901" y="6732087"/>
                  <a:pt x="5071125" y="6759582"/>
                </a:cubicBezTo>
                <a:cubicBezTo>
                  <a:pt x="5055614" y="6796071"/>
                  <a:pt x="5051656" y="6769544"/>
                  <a:pt x="5069172" y="6817746"/>
                </a:cubicBezTo>
                <a:cubicBezTo>
                  <a:pt x="5060956" y="6828354"/>
                  <a:pt x="5064525" y="6836369"/>
                  <a:pt x="5072322" y="6843646"/>
                </a:cubicBezTo>
                <a:lnTo>
                  <a:pt x="5091388" y="6857998"/>
                </a:lnTo>
                <a:lnTo>
                  <a:pt x="6096000" y="6857998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257712A9-E77E-4829-B1B7-05749BF15A34}"/>
              </a:ext>
            </a:extLst>
          </p:cNvPr>
          <p:cNvSpPr txBox="1">
            <a:spLocks noChangeArrowheads="1"/>
          </p:cNvSpPr>
          <p:nvPr/>
        </p:nvSpPr>
        <p:spPr>
          <a:xfrm>
            <a:off x="2362200" y="1757363"/>
            <a:ext cx="6985000" cy="21336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 panose="020B0600070205080204" pitchFamily="34" charset="-128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 panose="020B0600070205080204" pitchFamily="34" charset="-128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 panose="020B0600070205080204" pitchFamily="34" charset="-128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D75E214-8A35-DE14-95A5-AA682455F663}"/>
              </a:ext>
            </a:extLst>
          </p:cNvPr>
          <p:cNvSpPr txBox="1">
            <a:spLocks/>
          </p:cNvSpPr>
          <p:nvPr/>
        </p:nvSpPr>
        <p:spPr bwMode="auto">
          <a:xfrm>
            <a:off x="5116211" y="195482"/>
            <a:ext cx="6112220" cy="1330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64" charset="0"/>
                <a:ea typeface="MS PGothic" panose="020B0600070205080204" pitchFamily="34" charset="-128"/>
                <a:cs typeface="ＭＳ Ｐゴシック" pitchFamily="6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64" charset="0"/>
                <a:ea typeface="MS PGothic" panose="020B0600070205080204" pitchFamily="34" charset="-128"/>
                <a:cs typeface="ＭＳ Ｐゴシック" pitchFamily="6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64" charset="0"/>
                <a:ea typeface="MS PGothic" panose="020B0600070205080204" pitchFamily="34" charset="-128"/>
                <a:cs typeface="ＭＳ Ｐゴシック" pitchFamily="6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64" charset="0"/>
                <a:ea typeface="MS PGothic" panose="020B0600070205080204" pitchFamily="34" charset="-128"/>
                <a:cs typeface="ＭＳ Ｐゴシック" pitchFamily="6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64" charset="0"/>
                <a:ea typeface="ＭＳ Ｐゴシック" pitchFamily="64" charset="-128"/>
                <a:cs typeface="ＭＳ Ｐゴシック" pitchFamily="64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64" charset="0"/>
                <a:ea typeface="ＭＳ Ｐゴシック" pitchFamily="64" charset="-128"/>
                <a:cs typeface="ＭＳ Ｐゴシック" pitchFamily="64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64" charset="0"/>
                <a:ea typeface="ＭＳ Ｐゴシック" pitchFamily="64" charset="-128"/>
                <a:cs typeface="ＭＳ Ｐゴシック" pitchFamily="64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64" charset="0"/>
                <a:ea typeface="ＭＳ Ｐゴシック" pitchFamily="64" charset="-128"/>
                <a:cs typeface="ＭＳ Ｐゴシック" pitchFamily="6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kern="0" dirty="0">
                <a:solidFill>
                  <a:srgbClr val="000000">
                    <a:lumMod val="85000"/>
                    <a:lumOff val="15000"/>
                  </a:srgbClr>
                </a:solidFill>
                <a:latin typeface="Arial"/>
              </a:rPr>
              <a:t>Floating/Offloading  Heels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</a:rPr>
              <a:t>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176A61-EE77-A8C0-018C-4E6390C7F60B}"/>
              </a:ext>
            </a:extLst>
          </p:cNvPr>
          <p:cNvSpPr txBox="1"/>
          <p:nvPr/>
        </p:nvSpPr>
        <p:spPr>
          <a:xfrm>
            <a:off x="5653438" y="1863814"/>
            <a:ext cx="5903847" cy="40542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Prevent heel contact on bed surface</a:t>
            </a:r>
          </a:p>
          <a:p>
            <a:pPr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42900" marR="0" lvl="0" indent="-3429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Posterior heel has only a thin layer of fat</a:t>
            </a:r>
          </a:p>
          <a:p>
            <a:pPr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42900" marR="0" lvl="0" indent="-3429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Prophylactic dressings to prevent PI and friction/shear</a:t>
            </a:r>
          </a:p>
          <a:p>
            <a:pPr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42900" marR="0" lvl="0" indent="-3429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Moisturize skin to prevent dryness</a:t>
            </a:r>
          </a:p>
          <a:p>
            <a:pPr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42900" marR="0" lvl="0" indent="-3429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History of diabetes or vascular disease, increase risk of PI to heels due to decreased perfusion and sensation (neuropathy)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0D47408-24F7-E232-4614-28EF967651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608" y="1863814"/>
            <a:ext cx="4230255" cy="2817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7865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04" name="Rectangle 8203">
            <a:extLst>
              <a:ext uri="{FF2B5EF4-FFF2-40B4-BE49-F238E27FC236}">
                <a16:creationId xmlns:a16="http://schemas.microsoft.com/office/drawing/2014/main" id="{131BAD53-4E89-4F62-BBB7-26359763E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8206" name="Freeform: Shape 8205">
            <a:extLst>
              <a:ext uri="{FF2B5EF4-FFF2-40B4-BE49-F238E27FC236}">
                <a16:creationId xmlns:a16="http://schemas.microsoft.com/office/drawing/2014/main" id="{62756DA2-40EB-4C6F-B962-5822FFB54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53438" cy="6858000"/>
          </a:xfrm>
          <a:custGeom>
            <a:avLst/>
            <a:gdLst>
              <a:gd name="connsiteX0" fmla="*/ 0 w 6096000"/>
              <a:gd name="connsiteY0" fmla="*/ 0 h 6858000"/>
              <a:gd name="connsiteX1" fmla="*/ 5567517 w 6096000"/>
              <a:gd name="connsiteY1" fmla="*/ 0 h 6858000"/>
              <a:gd name="connsiteX2" fmla="*/ 5566938 w 6096000"/>
              <a:gd name="connsiteY2" fmla="*/ 1705 h 6858000"/>
              <a:gd name="connsiteX3" fmla="*/ 5551594 w 6096000"/>
              <a:gd name="connsiteY3" fmla="*/ 17287 h 6858000"/>
              <a:gd name="connsiteX4" fmla="*/ 5545641 w 6096000"/>
              <a:gd name="connsiteY4" fmla="*/ 130336 h 6858000"/>
              <a:gd name="connsiteX5" fmla="*/ 5538289 w 6096000"/>
              <a:gd name="connsiteY5" fmla="*/ 187093 h 6858000"/>
              <a:gd name="connsiteX6" fmla="*/ 5545790 w 6096000"/>
              <a:gd name="connsiteY6" fmla="*/ 265704 h 6858000"/>
              <a:gd name="connsiteX7" fmla="*/ 5542313 w 6096000"/>
              <a:gd name="connsiteY7" fmla="*/ 354566 h 6858000"/>
              <a:gd name="connsiteX8" fmla="*/ 5524126 w 6096000"/>
              <a:gd name="connsiteY8" fmla="*/ 472000 h 6858000"/>
              <a:gd name="connsiteX9" fmla="*/ 5522170 w 6096000"/>
              <a:gd name="connsiteY9" fmla="*/ 473782 h 6858000"/>
              <a:gd name="connsiteX10" fmla="*/ 5521798 w 6096000"/>
              <a:gd name="connsiteY10" fmla="*/ 491380 h 6858000"/>
              <a:gd name="connsiteX11" fmla="*/ 5536419 w 6096000"/>
              <a:gd name="connsiteY11" fmla="*/ 531675 h 6858000"/>
              <a:gd name="connsiteX12" fmla="*/ 5533435 w 6096000"/>
              <a:gd name="connsiteY12" fmla="*/ 536015 h 6858000"/>
              <a:gd name="connsiteX13" fmla="*/ 5538088 w 6096000"/>
              <a:gd name="connsiteY13" fmla="*/ 572092 h 6858000"/>
              <a:gd name="connsiteX14" fmla="*/ 5536061 w 6096000"/>
              <a:gd name="connsiteY14" fmla="*/ 572511 h 6858000"/>
              <a:gd name="connsiteX15" fmla="*/ 5528218 w 6096000"/>
              <a:gd name="connsiteY15" fmla="*/ 582332 h 6858000"/>
              <a:gd name="connsiteX16" fmla="*/ 5518011 w 6096000"/>
              <a:gd name="connsiteY16" fmla="*/ 601285 h 6858000"/>
              <a:gd name="connsiteX17" fmla="*/ 5473174 w 6096000"/>
              <a:gd name="connsiteY17" fmla="*/ 681608 h 6858000"/>
              <a:gd name="connsiteX18" fmla="*/ 5472963 w 6096000"/>
              <a:gd name="connsiteY18" fmla="*/ 689151 h 6858000"/>
              <a:gd name="connsiteX19" fmla="*/ 5472485 w 6096000"/>
              <a:gd name="connsiteY19" fmla="*/ 689289 h 6858000"/>
              <a:gd name="connsiteX20" fmla="*/ 5471326 w 6096000"/>
              <a:gd name="connsiteY20" fmla="*/ 697222 h 6858000"/>
              <a:gd name="connsiteX21" fmla="*/ 5472164 w 6096000"/>
              <a:gd name="connsiteY21" fmla="*/ 717531 h 6858000"/>
              <a:gd name="connsiteX22" fmla="*/ 5468891 w 6096000"/>
              <a:gd name="connsiteY22" fmla="*/ 722494 h 6858000"/>
              <a:gd name="connsiteX23" fmla="*/ 5463081 w 6096000"/>
              <a:gd name="connsiteY23" fmla="*/ 724368 h 6858000"/>
              <a:gd name="connsiteX24" fmla="*/ 5446981 w 6096000"/>
              <a:gd name="connsiteY24" fmla="*/ 752692 h 6858000"/>
              <a:gd name="connsiteX25" fmla="*/ 5417190 w 6096000"/>
              <a:gd name="connsiteY25" fmla="*/ 816346 h 6858000"/>
              <a:gd name="connsiteX26" fmla="*/ 5388958 w 6096000"/>
              <a:gd name="connsiteY26" fmla="*/ 889417 h 6858000"/>
              <a:gd name="connsiteX27" fmla="*/ 5307044 w 6096000"/>
              <a:gd name="connsiteY27" fmla="*/ 1063288 h 6858000"/>
              <a:gd name="connsiteX28" fmla="*/ 5303837 w 6096000"/>
              <a:gd name="connsiteY28" fmla="*/ 1157176 h 6858000"/>
              <a:gd name="connsiteX29" fmla="*/ 5286494 w 6096000"/>
              <a:gd name="connsiteY29" fmla="*/ 1210776 h 6858000"/>
              <a:gd name="connsiteX30" fmla="*/ 5282463 w 6096000"/>
              <a:gd name="connsiteY30" fmla="*/ 1301993 h 6858000"/>
              <a:gd name="connsiteX31" fmla="*/ 5252235 w 6096000"/>
              <a:gd name="connsiteY31" fmla="*/ 1360879 h 6858000"/>
              <a:gd name="connsiteX32" fmla="*/ 5244497 w 6096000"/>
              <a:gd name="connsiteY32" fmla="*/ 1404045 h 6858000"/>
              <a:gd name="connsiteX33" fmla="*/ 5223823 w 6096000"/>
              <a:gd name="connsiteY33" fmla="*/ 1429568 h 6858000"/>
              <a:gd name="connsiteX34" fmla="*/ 5224851 w 6096000"/>
              <a:gd name="connsiteY34" fmla="*/ 1430305 h 6858000"/>
              <a:gd name="connsiteX35" fmla="*/ 5212394 w 6096000"/>
              <a:gd name="connsiteY35" fmla="*/ 1463304 h 6858000"/>
              <a:gd name="connsiteX36" fmla="*/ 5209958 w 6096000"/>
              <a:gd name="connsiteY36" fmla="*/ 1514846 h 6858000"/>
              <a:gd name="connsiteX37" fmla="*/ 5206417 w 6096000"/>
              <a:gd name="connsiteY37" fmla="*/ 1519731 h 6858000"/>
              <a:gd name="connsiteX38" fmla="*/ 5206640 w 6096000"/>
              <a:gd name="connsiteY38" fmla="*/ 1519929 h 6858000"/>
              <a:gd name="connsiteX39" fmla="*/ 5207632 w 6096000"/>
              <a:gd name="connsiteY39" fmla="*/ 1546022 h 6858000"/>
              <a:gd name="connsiteX40" fmla="*/ 5212030 w 6096000"/>
              <a:gd name="connsiteY40" fmla="*/ 1578752 h 6858000"/>
              <a:gd name="connsiteX41" fmla="*/ 5203533 w 6096000"/>
              <a:gd name="connsiteY41" fmla="*/ 1647555 h 6858000"/>
              <a:gd name="connsiteX42" fmla="*/ 5190877 w 6096000"/>
              <a:gd name="connsiteY42" fmla="*/ 1715685 h 6858000"/>
              <a:gd name="connsiteX43" fmla="*/ 5184235 w 6096000"/>
              <a:gd name="connsiteY43" fmla="*/ 1740358 h 6858000"/>
              <a:gd name="connsiteX44" fmla="*/ 5181475 w 6096000"/>
              <a:gd name="connsiteY44" fmla="*/ 1784314 h 6858000"/>
              <a:gd name="connsiteX45" fmla="*/ 5185845 w 6096000"/>
              <a:gd name="connsiteY45" fmla="*/ 1804434 h 6858000"/>
              <a:gd name="connsiteX46" fmla="*/ 5185068 w 6096000"/>
              <a:gd name="connsiteY46" fmla="*/ 1805316 h 6858000"/>
              <a:gd name="connsiteX47" fmla="*/ 5188593 w 6096000"/>
              <a:gd name="connsiteY47" fmla="*/ 1807109 h 6858000"/>
              <a:gd name="connsiteX48" fmla="*/ 5185920 w 6096000"/>
              <a:gd name="connsiteY48" fmla="*/ 1821003 h 6858000"/>
              <a:gd name="connsiteX49" fmla="*/ 5183543 w 6096000"/>
              <a:gd name="connsiteY49" fmla="*/ 1824832 h 6858000"/>
              <a:gd name="connsiteX50" fmla="*/ 5182235 w 6096000"/>
              <a:gd name="connsiteY50" fmla="*/ 1830429 h 6858000"/>
              <a:gd name="connsiteX51" fmla="*/ 5182525 w 6096000"/>
              <a:gd name="connsiteY51" fmla="*/ 1830569 h 6858000"/>
              <a:gd name="connsiteX52" fmla="*/ 5180663 w 6096000"/>
              <a:gd name="connsiteY52" fmla="*/ 1835810 h 6858000"/>
              <a:gd name="connsiteX53" fmla="*/ 5167452 w 6096000"/>
              <a:gd name="connsiteY53" fmla="*/ 1861483 h 6858000"/>
              <a:gd name="connsiteX54" fmla="*/ 5174266 w 6096000"/>
              <a:gd name="connsiteY54" fmla="*/ 1892417 h 6858000"/>
              <a:gd name="connsiteX55" fmla="*/ 5189262 w 6096000"/>
              <a:gd name="connsiteY55" fmla="*/ 1895114 h 6858000"/>
              <a:gd name="connsiteX56" fmla="*/ 5187100 w 6096000"/>
              <a:gd name="connsiteY56" fmla="*/ 1899379 h 6858000"/>
              <a:gd name="connsiteX57" fmla="*/ 5180471 w 6096000"/>
              <a:gd name="connsiteY57" fmla="*/ 1907867 h 6858000"/>
              <a:gd name="connsiteX58" fmla="*/ 5181361 w 6096000"/>
              <a:gd name="connsiteY58" fmla="*/ 1910265 h 6858000"/>
              <a:gd name="connsiteX59" fmla="*/ 5178268 w 6096000"/>
              <a:gd name="connsiteY59" fmla="*/ 1935584 h 6858000"/>
              <a:gd name="connsiteX60" fmla="*/ 5183619 w 6096000"/>
              <a:gd name="connsiteY60" fmla="*/ 1942021 h 6858000"/>
              <a:gd name="connsiteX61" fmla="*/ 5184480 w 6096000"/>
              <a:gd name="connsiteY61" fmla="*/ 1945112 h 6858000"/>
              <a:gd name="connsiteX62" fmla="*/ 5172776 w 6096000"/>
              <a:gd name="connsiteY62" fmla="*/ 1961162 h 6858000"/>
              <a:gd name="connsiteX63" fmla="*/ 5168513 w 6096000"/>
              <a:gd name="connsiteY63" fmla="*/ 1969445 h 6858000"/>
              <a:gd name="connsiteX64" fmla="*/ 5126597 w 6096000"/>
              <a:gd name="connsiteY64" fmla="*/ 2024270 h 6858000"/>
              <a:gd name="connsiteX65" fmla="*/ 5119528 w 6096000"/>
              <a:gd name="connsiteY65" fmla="*/ 2107942 h 6858000"/>
              <a:gd name="connsiteX66" fmla="*/ 5110356 w 6096000"/>
              <a:gd name="connsiteY66" fmla="*/ 2193455 h 6858000"/>
              <a:gd name="connsiteX67" fmla="*/ 5104992 w 6096000"/>
              <a:gd name="connsiteY67" fmla="*/ 2260088 h 6858000"/>
              <a:gd name="connsiteX68" fmla="*/ 5059439 w 6096000"/>
              <a:gd name="connsiteY68" fmla="*/ 2335735 h 6858000"/>
              <a:gd name="connsiteX69" fmla="*/ 5022061 w 6096000"/>
              <a:gd name="connsiteY69" fmla="*/ 2408995 h 6858000"/>
              <a:gd name="connsiteX70" fmla="*/ 5022253 w 6096000"/>
              <a:gd name="connsiteY70" fmla="*/ 2445869 h 6858000"/>
              <a:gd name="connsiteX71" fmla="*/ 5011426 w 6096000"/>
              <a:gd name="connsiteY71" fmla="*/ 2496499 h 6858000"/>
              <a:gd name="connsiteX72" fmla="*/ 4994224 w 6096000"/>
              <a:gd name="connsiteY72" fmla="*/ 2549900 h 6858000"/>
              <a:gd name="connsiteX73" fmla="*/ 4995245 w 6096000"/>
              <a:gd name="connsiteY73" fmla="*/ 2596456 h 6858000"/>
              <a:gd name="connsiteX74" fmla="*/ 4988570 w 6096000"/>
              <a:gd name="connsiteY74" fmla="*/ 2606088 h 6858000"/>
              <a:gd name="connsiteX75" fmla="*/ 4988371 w 6096000"/>
              <a:gd name="connsiteY75" fmla="*/ 2635351 h 6858000"/>
              <a:gd name="connsiteX76" fmla="*/ 4983212 w 6096000"/>
              <a:gd name="connsiteY76" fmla="*/ 2665666 h 6858000"/>
              <a:gd name="connsiteX77" fmla="*/ 4968234 w 6096000"/>
              <a:gd name="connsiteY77" fmla="*/ 2715895 h 6858000"/>
              <a:gd name="connsiteX78" fmla="*/ 4975888 w 6096000"/>
              <a:gd name="connsiteY78" fmla="*/ 2725052 h 6858000"/>
              <a:gd name="connsiteX79" fmla="*/ 4980195 w 6096000"/>
              <a:gd name="connsiteY79" fmla="*/ 2726489 h 6858000"/>
              <a:gd name="connsiteX80" fmla="*/ 4976218 w 6096000"/>
              <a:gd name="connsiteY80" fmla="*/ 2740278 h 6858000"/>
              <a:gd name="connsiteX81" fmla="*/ 4980571 w 6096000"/>
              <a:gd name="connsiteY81" fmla="*/ 2751112 h 6858000"/>
              <a:gd name="connsiteX82" fmla="*/ 4973893 w 6096000"/>
              <a:gd name="connsiteY82" fmla="*/ 2760208 h 6858000"/>
              <a:gd name="connsiteX83" fmla="*/ 4979005 w 6096000"/>
              <a:gd name="connsiteY83" fmla="*/ 2790136 h 6858000"/>
              <a:gd name="connsiteX84" fmla="*/ 4986137 w 6096000"/>
              <a:gd name="connsiteY84" fmla="*/ 2804183 h 6858000"/>
              <a:gd name="connsiteX85" fmla="*/ 4986175 w 6096000"/>
              <a:gd name="connsiteY85" fmla="*/ 2825860 h 6858000"/>
              <a:gd name="connsiteX86" fmla="*/ 4993936 w 6096000"/>
              <a:gd name="connsiteY86" fmla="*/ 2911749 h 6858000"/>
              <a:gd name="connsiteX87" fmla="*/ 4992563 w 6096000"/>
              <a:gd name="connsiteY87" fmla="*/ 2977278 h 6858000"/>
              <a:gd name="connsiteX88" fmla="*/ 4980516 w 6096000"/>
              <a:gd name="connsiteY88" fmla="*/ 2991092 h 6858000"/>
              <a:gd name="connsiteX89" fmla="*/ 4992801 w 6096000"/>
              <a:gd name="connsiteY89" fmla="*/ 3020247 h 6858000"/>
              <a:gd name="connsiteX90" fmla="*/ 5014805 w 6096000"/>
              <a:gd name="connsiteY90" fmla="*/ 3065434 h 6858000"/>
              <a:gd name="connsiteX91" fmla="*/ 5002733 w 6096000"/>
              <a:gd name="connsiteY91" fmla="*/ 3103777 h 6858000"/>
              <a:gd name="connsiteX92" fmla="*/ 5002941 w 6096000"/>
              <a:gd name="connsiteY92" fmla="*/ 3151828 h 6858000"/>
              <a:gd name="connsiteX93" fmla="*/ 5002883 w 6096000"/>
              <a:gd name="connsiteY93" fmla="*/ 3180546 h 6858000"/>
              <a:gd name="connsiteX94" fmla="*/ 5016711 w 6096000"/>
              <a:gd name="connsiteY94" fmla="*/ 3258677 h 6858000"/>
              <a:gd name="connsiteX95" fmla="*/ 5017918 w 6096000"/>
              <a:gd name="connsiteY95" fmla="*/ 3262610 h 6858000"/>
              <a:gd name="connsiteX96" fmla="*/ 5011672 w 6096000"/>
              <a:gd name="connsiteY96" fmla="*/ 3277179 h 6858000"/>
              <a:gd name="connsiteX97" fmla="*/ 5009344 w 6096000"/>
              <a:gd name="connsiteY97" fmla="*/ 3278130 h 6858000"/>
              <a:gd name="connsiteX98" fmla="*/ 5026770 w 6096000"/>
              <a:gd name="connsiteY98" fmla="*/ 3325671 h 6858000"/>
              <a:gd name="connsiteX99" fmla="*/ 5024571 w 6096000"/>
              <a:gd name="connsiteY99" fmla="*/ 3332072 h 6858000"/>
              <a:gd name="connsiteX100" fmla="*/ 5041705 w 6096000"/>
              <a:gd name="connsiteY100" fmla="*/ 3362948 h 6858000"/>
              <a:gd name="connsiteX101" fmla="*/ 5047477 w 6096000"/>
              <a:gd name="connsiteY101" fmla="*/ 3378959 h 6858000"/>
              <a:gd name="connsiteX102" fmla="*/ 5060758 w 6096000"/>
              <a:gd name="connsiteY102" fmla="*/ 3407057 h 6858000"/>
              <a:gd name="connsiteX103" fmla="*/ 5058968 w 6096000"/>
              <a:gd name="connsiteY103" fmla="*/ 3409825 h 6858000"/>
              <a:gd name="connsiteX104" fmla="*/ 5062667 w 6096000"/>
              <a:gd name="connsiteY104" fmla="*/ 3415218 h 6858000"/>
              <a:gd name="connsiteX105" fmla="*/ 5060928 w 6096000"/>
              <a:gd name="connsiteY105" fmla="*/ 3419880 h 6858000"/>
              <a:gd name="connsiteX106" fmla="*/ 5062923 w 6096000"/>
              <a:gd name="connsiteY106" fmla="*/ 3424545 h 6858000"/>
              <a:gd name="connsiteX107" fmla="*/ 5064623 w 6096000"/>
              <a:gd name="connsiteY107" fmla="*/ 3476412 h 6858000"/>
              <a:gd name="connsiteX108" fmla="*/ 5069684 w 6096000"/>
              <a:gd name="connsiteY108" fmla="*/ 3486850 h 6858000"/>
              <a:gd name="connsiteX109" fmla="*/ 5063339 w 6096000"/>
              <a:gd name="connsiteY109" fmla="*/ 3496391 h 6858000"/>
              <a:gd name="connsiteX110" fmla="*/ 5070139 w 6096000"/>
              <a:gd name="connsiteY110" fmla="*/ 3531201 h 6858000"/>
              <a:gd name="connsiteX111" fmla="*/ 5079896 w 6096000"/>
              <a:gd name="connsiteY111" fmla="*/ 3542019 h 6858000"/>
              <a:gd name="connsiteX112" fmla="*/ 5087540 w 6096000"/>
              <a:gd name="connsiteY112" fmla="*/ 3552249 h 6858000"/>
              <a:gd name="connsiteX113" fmla="*/ 5087902 w 6096000"/>
              <a:gd name="connsiteY113" fmla="*/ 3553678 h 6858000"/>
              <a:gd name="connsiteX114" fmla="*/ 5091509 w 6096000"/>
              <a:gd name="connsiteY114" fmla="*/ 3568021 h 6858000"/>
              <a:gd name="connsiteX115" fmla="*/ 5091934 w 6096000"/>
              <a:gd name="connsiteY115" fmla="*/ 3569719 h 6858000"/>
              <a:gd name="connsiteX116" fmla="*/ 5089362 w 6096000"/>
              <a:gd name="connsiteY116" fmla="*/ 3586412 h 6858000"/>
              <a:gd name="connsiteX117" fmla="*/ 5092358 w 6096000"/>
              <a:gd name="connsiteY117" fmla="*/ 3597336 h 6858000"/>
              <a:gd name="connsiteX118" fmla="*/ 5084254 w 6096000"/>
              <a:gd name="connsiteY118" fmla="*/ 3606007 h 6858000"/>
              <a:gd name="connsiteX119" fmla="*/ 5084281 w 6096000"/>
              <a:gd name="connsiteY119" fmla="*/ 3641228 h 6858000"/>
              <a:gd name="connsiteX120" fmla="*/ 5091848 w 6096000"/>
              <a:gd name="connsiteY120" fmla="*/ 3653088 h 6858000"/>
              <a:gd name="connsiteX121" fmla="*/ 5097436 w 6096000"/>
              <a:gd name="connsiteY121" fmla="*/ 3664114 h 6858000"/>
              <a:gd name="connsiteX122" fmla="*/ 5097518 w 6096000"/>
              <a:gd name="connsiteY122" fmla="*/ 3665569 h 6858000"/>
              <a:gd name="connsiteX123" fmla="*/ 5099829 w 6096000"/>
              <a:gd name="connsiteY123" fmla="*/ 3707357 h 6858000"/>
              <a:gd name="connsiteX124" fmla="*/ 5114696 w 6096000"/>
              <a:gd name="connsiteY124" fmla="*/ 3778166 h 6858000"/>
              <a:gd name="connsiteX125" fmla="*/ 5135379 w 6096000"/>
              <a:gd name="connsiteY125" fmla="*/ 3878222 h 6858000"/>
              <a:gd name="connsiteX126" fmla="*/ 5130138 w 6096000"/>
              <a:gd name="connsiteY126" fmla="*/ 4048117 h 6858000"/>
              <a:gd name="connsiteX127" fmla="*/ 5090040 w 6096000"/>
              <a:gd name="connsiteY127" fmla="*/ 4219510 h 6858000"/>
              <a:gd name="connsiteX128" fmla="*/ 5092812 w 6096000"/>
              <a:gd name="connsiteY128" fmla="*/ 4411258 h 6858000"/>
              <a:gd name="connsiteX129" fmla="*/ 5084599 w 6096000"/>
              <a:gd name="connsiteY129" fmla="*/ 4488531 h 6858000"/>
              <a:gd name="connsiteX130" fmla="*/ 5084072 w 6096000"/>
              <a:gd name="connsiteY130" fmla="*/ 4539168 h 6858000"/>
              <a:gd name="connsiteX131" fmla="*/ 5068936 w 6096000"/>
              <a:gd name="connsiteY131" fmla="*/ 4625153 h 6858000"/>
              <a:gd name="connsiteX132" fmla="*/ 5059114 w 6096000"/>
              <a:gd name="connsiteY132" fmla="*/ 4733115 h 6858000"/>
              <a:gd name="connsiteX133" fmla="*/ 5037209 w 6096000"/>
              <a:gd name="connsiteY133" fmla="*/ 4844323 h 6858000"/>
              <a:gd name="connsiteX134" fmla="*/ 5020638 w 6096000"/>
              <a:gd name="connsiteY134" fmla="*/ 4877992 h 6858000"/>
              <a:gd name="connsiteX135" fmla="*/ 5006413 w 6096000"/>
              <a:gd name="connsiteY135" fmla="*/ 4925805 h 6858000"/>
              <a:gd name="connsiteX136" fmla="*/ 4971037 w 6096000"/>
              <a:gd name="connsiteY136" fmla="*/ 5009272 h 6858000"/>
              <a:gd name="connsiteX137" fmla="*/ 4963105 w 6096000"/>
              <a:gd name="connsiteY137" fmla="*/ 5111369 h 6858000"/>
              <a:gd name="connsiteX138" fmla="*/ 4976341 w 6096000"/>
              <a:gd name="connsiteY138" fmla="*/ 5210876 h 6858000"/>
              <a:gd name="connsiteX139" fmla="*/ 4980617 w 6096000"/>
              <a:gd name="connsiteY139" fmla="*/ 5269726 h 6858000"/>
              <a:gd name="connsiteX140" fmla="*/ 4997733 w 6096000"/>
              <a:gd name="connsiteY140" fmla="*/ 5464225 h 6858000"/>
              <a:gd name="connsiteX141" fmla="*/ 5001400 w 6096000"/>
              <a:gd name="connsiteY141" fmla="*/ 5594585 h 6858000"/>
              <a:gd name="connsiteX142" fmla="*/ 4983700 w 6096000"/>
              <a:gd name="connsiteY142" fmla="*/ 5667896 h 6858000"/>
              <a:gd name="connsiteX143" fmla="*/ 4968506 w 6096000"/>
              <a:gd name="connsiteY143" fmla="*/ 5769225 h 6858000"/>
              <a:gd name="connsiteX144" fmla="*/ 4969765 w 6096000"/>
              <a:gd name="connsiteY144" fmla="*/ 5823324 h 6858000"/>
              <a:gd name="connsiteX145" fmla="*/ 4966129 w 6096000"/>
              <a:gd name="connsiteY145" fmla="*/ 5862699 h 6858000"/>
              <a:gd name="connsiteX146" fmla="*/ 4970695 w 6096000"/>
              <a:gd name="connsiteY146" fmla="*/ 5906467 h 6858000"/>
              <a:gd name="connsiteX147" fmla="*/ 4991568 w 6096000"/>
              <a:gd name="connsiteY147" fmla="*/ 5939847 h 6858000"/>
              <a:gd name="connsiteX148" fmla="*/ 4986815 w 6096000"/>
              <a:gd name="connsiteY148" fmla="*/ 5973994 h 6858000"/>
              <a:gd name="connsiteX149" fmla="*/ 4987776 w 6096000"/>
              <a:gd name="connsiteY149" fmla="*/ 6089693 h 6858000"/>
              <a:gd name="connsiteX150" fmla="*/ 4991621 w 6096000"/>
              <a:gd name="connsiteY150" fmla="*/ 6224938 h 6858000"/>
              <a:gd name="connsiteX151" fmla="*/ 5017157 w 6096000"/>
              <a:gd name="connsiteY151" fmla="*/ 6370251 h 6858000"/>
              <a:gd name="connsiteX152" fmla="*/ 5040797 w 6096000"/>
              <a:gd name="connsiteY152" fmla="*/ 6541313 h 6858000"/>
              <a:gd name="connsiteX153" fmla="*/ 5045375 w 6096000"/>
              <a:gd name="connsiteY153" fmla="*/ 6640957 h 6858000"/>
              <a:gd name="connsiteX154" fmla="*/ 5058442 w 6096000"/>
              <a:gd name="connsiteY154" fmla="*/ 6705297 h 6858000"/>
              <a:gd name="connsiteX155" fmla="*/ 5071125 w 6096000"/>
              <a:gd name="connsiteY155" fmla="*/ 6759582 h 6858000"/>
              <a:gd name="connsiteX156" fmla="*/ 5069172 w 6096000"/>
              <a:gd name="connsiteY156" fmla="*/ 6817746 h 6858000"/>
              <a:gd name="connsiteX157" fmla="*/ 5072322 w 6096000"/>
              <a:gd name="connsiteY157" fmla="*/ 6843646 h 6858000"/>
              <a:gd name="connsiteX158" fmla="*/ 5091388 w 6096000"/>
              <a:gd name="connsiteY158" fmla="*/ 6857998 h 6858000"/>
              <a:gd name="connsiteX159" fmla="*/ 6096000 w 6096000"/>
              <a:gd name="connsiteY159" fmla="*/ 6857998 h 6858000"/>
              <a:gd name="connsiteX160" fmla="*/ 6096000 w 6096000"/>
              <a:gd name="connsiteY160" fmla="*/ 6858000 h 6858000"/>
              <a:gd name="connsiteX161" fmla="*/ 0 w 6096000"/>
              <a:gd name="connsiteY16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5567517" y="0"/>
                </a:lnTo>
                <a:lnTo>
                  <a:pt x="5566938" y="1705"/>
                </a:lnTo>
                <a:cubicBezTo>
                  <a:pt x="5563126" y="8440"/>
                  <a:pt x="5558112" y="13784"/>
                  <a:pt x="5551594" y="17287"/>
                </a:cubicBezTo>
                <a:cubicBezTo>
                  <a:pt x="5562364" y="82036"/>
                  <a:pt x="5510349" y="69804"/>
                  <a:pt x="5545641" y="130336"/>
                </a:cubicBezTo>
                <a:cubicBezTo>
                  <a:pt x="5526953" y="117589"/>
                  <a:pt x="5536978" y="162458"/>
                  <a:pt x="5538289" y="187093"/>
                </a:cubicBezTo>
                <a:cubicBezTo>
                  <a:pt x="5536205" y="226511"/>
                  <a:pt x="5545722" y="205530"/>
                  <a:pt x="5545790" y="265704"/>
                </a:cubicBezTo>
                <a:cubicBezTo>
                  <a:pt x="5542296" y="317533"/>
                  <a:pt x="5543813" y="325288"/>
                  <a:pt x="5542313" y="354566"/>
                </a:cubicBezTo>
                <a:lnTo>
                  <a:pt x="5524126" y="472000"/>
                </a:lnTo>
                <a:lnTo>
                  <a:pt x="5522170" y="473782"/>
                </a:lnTo>
                <a:cubicBezTo>
                  <a:pt x="5517847" y="482008"/>
                  <a:pt x="5518682" y="487340"/>
                  <a:pt x="5521798" y="491380"/>
                </a:cubicBezTo>
                <a:lnTo>
                  <a:pt x="5536419" y="531675"/>
                </a:lnTo>
                <a:lnTo>
                  <a:pt x="5533435" y="536015"/>
                </a:lnTo>
                <a:lnTo>
                  <a:pt x="5538088" y="572092"/>
                </a:lnTo>
                <a:lnTo>
                  <a:pt x="5536061" y="572511"/>
                </a:lnTo>
                <a:cubicBezTo>
                  <a:pt x="5531611" y="574271"/>
                  <a:pt x="5528529" y="577121"/>
                  <a:pt x="5528218" y="582332"/>
                </a:cubicBezTo>
                <a:cubicBezTo>
                  <a:pt x="5498002" y="573171"/>
                  <a:pt x="5516262" y="585107"/>
                  <a:pt x="5518011" y="601285"/>
                </a:cubicBezTo>
                <a:cubicBezTo>
                  <a:pt x="5508838" y="617831"/>
                  <a:pt x="5480684" y="666964"/>
                  <a:pt x="5473174" y="681608"/>
                </a:cubicBezTo>
                <a:cubicBezTo>
                  <a:pt x="5473102" y="684122"/>
                  <a:pt x="5473033" y="686637"/>
                  <a:pt x="5472963" y="689151"/>
                </a:cubicBezTo>
                <a:lnTo>
                  <a:pt x="5472485" y="689289"/>
                </a:lnTo>
                <a:cubicBezTo>
                  <a:pt x="5471434" y="690905"/>
                  <a:pt x="5470986" y="693376"/>
                  <a:pt x="5471326" y="697222"/>
                </a:cubicBezTo>
                <a:cubicBezTo>
                  <a:pt x="5471606" y="703992"/>
                  <a:pt x="5471884" y="710761"/>
                  <a:pt x="5472164" y="717531"/>
                </a:cubicBezTo>
                <a:lnTo>
                  <a:pt x="5468891" y="722494"/>
                </a:lnTo>
                <a:lnTo>
                  <a:pt x="5463081" y="724368"/>
                </a:lnTo>
                <a:lnTo>
                  <a:pt x="5446981" y="752692"/>
                </a:lnTo>
                <a:cubicBezTo>
                  <a:pt x="5454691" y="764380"/>
                  <a:pt x="5422719" y="808083"/>
                  <a:pt x="5417190" y="816346"/>
                </a:cubicBezTo>
                <a:lnTo>
                  <a:pt x="5388958" y="889417"/>
                </a:lnTo>
                <a:cubicBezTo>
                  <a:pt x="5320491" y="969963"/>
                  <a:pt x="5321907" y="1005331"/>
                  <a:pt x="5307044" y="1063288"/>
                </a:cubicBezTo>
                <a:cubicBezTo>
                  <a:pt x="5313332" y="1111028"/>
                  <a:pt x="5317096" y="1110140"/>
                  <a:pt x="5303837" y="1157176"/>
                </a:cubicBezTo>
                <a:cubicBezTo>
                  <a:pt x="5301103" y="1192124"/>
                  <a:pt x="5301884" y="1197232"/>
                  <a:pt x="5286494" y="1210776"/>
                </a:cubicBezTo>
                <a:lnTo>
                  <a:pt x="5282463" y="1301993"/>
                </a:lnTo>
                <a:lnTo>
                  <a:pt x="5252235" y="1360879"/>
                </a:lnTo>
                <a:lnTo>
                  <a:pt x="5244497" y="1404045"/>
                </a:lnTo>
                <a:lnTo>
                  <a:pt x="5223823" y="1429568"/>
                </a:lnTo>
                <a:lnTo>
                  <a:pt x="5224851" y="1430305"/>
                </a:lnTo>
                <a:cubicBezTo>
                  <a:pt x="5226697" y="1432466"/>
                  <a:pt x="5214738" y="1459891"/>
                  <a:pt x="5212394" y="1463304"/>
                </a:cubicBezTo>
                <a:cubicBezTo>
                  <a:pt x="5209912" y="1477394"/>
                  <a:pt x="5213027" y="1501295"/>
                  <a:pt x="5209958" y="1514846"/>
                </a:cubicBezTo>
                <a:lnTo>
                  <a:pt x="5206417" y="1519731"/>
                </a:lnTo>
                <a:lnTo>
                  <a:pt x="5206640" y="1519929"/>
                </a:lnTo>
                <a:cubicBezTo>
                  <a:pt x="5206490" y="1521210"/>
                  <a:pt x="5209710" y="1543635"/>
                  <a:pt x="5207632" y="1546022"/>
                </a:cubicBezTo>
                <a:lnTo>
                  <a:pt x="5212030" y="1578752"/>
                </a:lnTo>
                <a:cubicBezTo>
                  <a:pt x="5206147" y="1605585"/>
                  <a:pt x="5226381" y="1622803"/>
                  <a:pt x="5203533" y="1647555"/>
                </a:cubicBezTo>
                <a:cubicBezTo>
                  <a:pt x="5198128" y="1672675"/>
                  <a:pt x="5203213" y="1694404"/>
                  <a:pt x="5190877" y="1715685"/>
                </a:cubicBezTo>
                <a:cubicBezTo>
                  <a:pt x="5196815" y="1724301"/>
                  <a:pt x="5198098" y="1732435"/>
                  <a:pt x="5184235" y="1740358"/>
                </a:cubicBezTo>
                <a:cubicBezTo>
                  <a:pt x="5182625" y="1763793"/>
                  <a:pt x="5198368" y="1769422"/>
                  <a:pt x="5181475" y="1784314"/>
                </a:cubicBezTo>
                <a:cubicBezTo>
                  <a:pt x="5205987" y="1797417"/>
                  <a:pt x="5195246" y="1798221"/>
                  <a:pt x="5185845" y="1804434"/>
                </a:cubicBezTo>
                <a:lnTo>
                  <a:pt x="5185068" y="1805316"/>
                </a:lnTo>
                <a:lnTo>
                  <a:pt x="5188593" y="1807109"/>
                </a:lnTo>
                <a:lnTo>
                  <a:pt x="5185920" y="1821003"/>
                </a:lnTo>
                <a:lnTo>
                  <a:pt x="5183543" y="1824832"/>
                </a:lnTo>
                <a:cubicBezTo>
                  <a:pt x="5182284" y="1827468"/>
                  <a:pt x="5181937" y="1829219"/>
                  <a:pt x="5182235" y="1830429"/>
                </a:cubicBezTo>
                <a:lnTo>
                  <a:pt x="5182525" y="1830569"/>
                </a:lnTo>
                <a:lnTo>
                  <a:pt x="5180663" y="1835810"/>
                </a:lnTo>
                <a:cubicBezTo>
                  <a:pt x="5176779" y="1844665"/>
                  <a:pt x="5172297" y="1853278"/>
                  <a:pt x="5167452" y="1861483"/>
                </a:cubicBezTo>
                <a:cubicBezTo>
                  <a:pt x="5179827" y="1866643"/>
                  <a:pt x="5166788" y="1884999"/>
                  <a:pt x="5174266" y="1892417"/>
                </a:cubicBezTo>
                <a:lnTo>
                  <a:pt x="5189262" y="1895114"/>
                </a:lnTo>
                <a:lnTo>
                  <a:pt x="5187100" y="1899379"/>
                </a:lnTo>
                <a:lnTo>
                  <a:pt x="5180471" y="1907867"/>
                </a:lnTo>
                <a:cubicBezTo>
                  <a:pt x="5179609" y="1909162"/>
                  <a:pt x="5179647" y="1909994"/>
                  <a:pt x="5181361" y="1910265"/>
                </a:cubicBezTo>
                <a:cubicBezTo>
                  <a:pt x="5180995" y="1914884"/>
                  <a:pt x="5177893" y="1930292"/>
                  <a:pt x="5178268" y="1935584"/>
                </a:cubicBezTo>
                <a:lnTo>
                  <a:pt x="5183619" y="1942021"/>
                </a:lnTo>
                <a:lnTo>
                  <a:pt x="5184480" y="1945112"/>
                </a:lnTo>
                <a:lnTo>
                  <a:pt x="5172776" y="1961162"/>
                </a:lnTo>
                <a:lnTo>
                  <a:pt x="5168513" y="1969445"/>
                </a:lnTo>
                <a:lnTo>
                  <a:pt x="5126597" y="2024270"/>
                </a:lnTo>
                <a:lnTo>
                  <a:pt x="5119528" y="2107942"/>
                </a:lnTo>
                <a:cubicBezTo>
                  <a:pt x="5089290" y="2138038"/>
                  <a:pt x="5110415" y="2159228"/>
                  <a:pt x="5110356" y="2193455"/>
                </a:cubicBezTo>
                <a:cubicBezTo>
                  <a:pt x="5101302" y="2220953"/>
                  <a:pt x="5110381" y="2224200"/>
                  <a:pt x="5104992" y="2260088"/>
                </a:cubicBezTo>
                <a:cubicBezTo>
                  <a:pt x="5096504" y="2291744"/>
                  <a:pt x="5078225" y="2299003"/>
                  <a:pt x="5059439" y="2335735"/>
                </a:cubicBezTo>
                <a:cubicBezTo>
                  <a:pt x="5029465" y="2329020"/>
                  <a:pt x="5058046" y="2407546"/>
                  <a:pt x="5022061" y="2408995"/>
                </a:cubicBezTo>
                <a:cubicBezTo>
                  <a:pt x="5023289" y="2413465"/>
                  <a:pt x="5019654" y="2441580"/>
                  <a:pt x="5022253" y="2445869"/>
                </a:cubicBezTo>
                <a:cubicBezTo>
                  <a:pt x="5022440" y="2449625"/>
                  <a:pt x="5011241" y="2492743"/>
                  <a:pt x="5011426" y="2496499"/>
                </a:cubicBezTo>
                <a:lnTo>
                  <a:pt x="4994224" y="2549900"/>
                </a:lnTo>
                <a:cubicBezTo>
                  <a:pt x="4992353" y="2564757"/>
                  <a:pt x="4998952" y="2582253"/>
                  <a:pt x="4995245" y="2596456"/>
                </a:cubicBezTo>
                <a:lnTo>
                  <a:pt x="4988570" y="2606088"/>
                </a:lnTo>
                <a:cubicBezTo>
                  <a:pt x="4988504" y="2615842"/>
                  <a:pt x="4988436" y="2625597"/>
                  <a:pt x="4988371" y="2635351"/>
                </a:cubicBezTo>
                <a:lnTo>
                  <a:pt x="4983212" y="2665666"/>
                </a:lnTo>
                <a:lnTo>
                  <a:pt x="4968234" y="2715895"/>
                </a:lnTo>
                <a:lnTo>
                  <a:pt x="4975888" y="2725052"/>
                </a:lnTo>
                <a:lnTo>
                  <a:pt x="4980195" y="2726489"/>
                </a:lnTo>
                <a:lnTo>
                  <a:pt x="4976218" y="2740278"/>
                </a:lnTo>
                <a:lnTo>
                  <a:pt x="4980571" y="2751112"/>
                </a:lnTo>
                <a:lnTo>
                  <a:pt x="4973893" y="2760208"/>
                </a:lnTo>
                <a:lnTo>
                  <a:pt x="4979005" y="2790136"/>
                </a:lnTo>
                <a:lnTo>
                  <a:pt x="4986137" y="2804183"/>
                </a:lnTo>
                <a:cubicBezTo>
                  <a:pt x="4986150" y="2811409"/>
                  <a:pt x="4986162" y="2818634"/>
                  <a:pt x="4986175" y="2825860"/>
                </a:cubicBezTo>
                <a:cubicBezTo>
                  <a:pt x="4987474" y="2843788"/>
                  <a:pt x="4992871" y="2886513"/>
                  <a:pt x="4993936" y="2911749"/>
                </a:cubicBezTo>
                <a:cubicBezTo>
                  <a:pt x="4993313" y="2946689"/>
                  <a:pt x="4980300" y="2954448"/>
                  <a:pt x="4992563" y="2977278"/>
                </a:cubicBezTo>
                <a:cubicBezTo>
                  <a:pt x="4985688" y="2983455"/>
                  <a:pt x="4982051" y="2987749"/>
                  <a:pt x="4980516" y="2991092"/>
                </a:cubicBezTo>
                <a:cubicBezTo>
                  <a:pt x="4975910" y="3001119"/>
                  <a:pt x="4990216" y="3002537"/>
                  <a:pt x="4992801" y="3020247"/>
                </a:cubicBezTo>
                <a:cubicBezTo>
                  <a:pt x="4998517" y="3032637"/>
                  <a:pt x="5013148" y="3051512"/>
                  <a:pt x="5014805" y="3065434"/>
                </a:cubicBezTo>
                <a:cubicBezTo>
                  <a:pt x="4998836" y="3057428"/>
                  <a:pt x="5016840" y="3105196"/>
                  <a:pt x="5002733" y="3103777"/>
                </a:cubicBezTo>
                <a:cubicBezTo>
                  <a:pt x="5022381" y="3124610"/>
                  <a:pt x="4997365" y="3128169"/>
                  <a:pt x="5002941" y="3151828"/>
                </a:cubicBezTo>
                <a:cubicBezTo>
                  <a:pt x="5010264" y="3163902"/>
                  <a:pt x="5011356" y="3171780"/>
                  <a:pt x="5002883" y="3180546"/>
                </a:cubicBezTo>
                <a:cubicBezTo>
                  <a:pt x="5038586" y="3236545"/>
                  <a:pt x="5003723" y="3210316"/>
                  <a:pt x="5016711" y="3258677"/>
                </a:cubicBezTo>
                <a:lnTo>
                  <a:pt x="5017918" y="3262610"/>
                </a:lnTo>
                <a:lnTo>
                  <a:pt x="5011672" y="3277179"/>
                </a:lnTo>
                <a:lnTo>
                  <a:pt x="5009344" y="3278130"/>
                </a:lnTo>
                <a:lnTo>
                  <a:pt x="5026770" y="3325671"/>
                </a:lnTo>
                <a:lnTo>
                  <a:pt x="5024571" y="3332072"/>
                </a:lnTo>
                <a:lnTo>
                  <a:pt x="5041705" y="3362948"/>
                </a:lnTo>
                <a:lnTo>
                  <a:pt x="5047477" y="3378959"/>
                </a:lnTo>
                <a:lnTo>
                  <a:pt x="5060758" y="3407057"/>
                </a:lnTo>
                <a:lnTo>
                  <a:pt x="5058968" y="3409825"/>
                </a:lnTo>
                <a:lnTo>
                  <a:pt x="5062667" y="3415218"/>
                </a:lnTo>
                <a:lnTo>
                  <a:pt x="5060928" y="3419880"/>
                </a:lnTo>
                <a:lnTo>
                  <a:pt x="5062923" y="3424545"/>
                </a:lnTo>
                <a:cubicBezTo>
                  <a:pt x="5063537" y="3433967"/>
                  <a:pt x="5063494" y="3466028"/>
                  <a:pt x="5064623" y="3476412"/>
                </a:cubicBezTo>
                <a:lnTo>
                  <a:pt x="5069684" y="3486850"/>
                </a:lnTo>
                <a:lnTo>
                  <a:pt x="5063339" y="3496391"/>
                </a:lnTo>
                <a:lnTo>
                  <a:pt x="5070139" y="3531201"/>
                </a:lnTo>
                <a:lnTo>
                  <a:pt x="5079896" y="3542019"/>
                </a:lnTo>
                <a:lnTo>
                  <a:pt x="5087540" y="3552249"/>
                </a:lnTo>
                <a:lnTo>
                  <a:pt x="5087902" y="3553678"/>
                </a:lnTo>
                <a:lnTo>
                  <a:pt x="5091509" y="3568021"/>
                </a:lnTo>
                <a:lnTo>
                  <a:pt x="5091934" y="3569719"/>
                </a:lnTo>
                <a:lnTo>
                  <a:pt x="5089362" y="3586412"/>
                </a:lnTo>
                <a:lnTo>
                  <a:pt x="5092358" y="3597336"/>
                </a:lnTo>
                <a:lnTo>
                  <a:pt x="5084254" y="3606007"/>
                </a:lnTo>
                <a:cubicBezTo>
                  <a:pt x="5084262" y="3617747"/>
                  <a:pt x="5084273" y="3629488"/>
                  <a:pt x="5084281" y="3641228"/>
                </a:cubicBezTo>
                <a:lnTo>
                  <a:pt x="5091848" y="3653088"/>
                </a:lnTo>
                <a:lnTo>
                  <a:pt x="5097436" y="3664114"/>
                </a:lnTo>
                <a:cubicBezTo>
                  <a:pt x="5097463" y="3664599"/>
                  <a:pt x="5097491" y="3665084"/>
                  <a:pt x="5097518" y="3665569"/>
                </a:cubicBezTo>
                <a:cubicBezTo>
                  <a:pt x="5097915" y="3672776"/>
                  <a:pt x="5096966" y="3688591"/>
                  <a:pt x="5099829" y="3707357"/>
                </a:cubicBezTo>
                <a:cubicBezTo>
                  <a:pt x="5100505" y="3724716"/>
                  <a:pt x="5118078" y="3760234"/>
                  <a:pt x="5114696" y="3778166"/>
                </a:cubicBezTo>
                <a:cubicBezTo>
                  <a:pt x="5141627" y="3845122"/>
                  <a:pt x="5125427" y="3821305"/>
                  <a:pt x="5135379" y="3878222"/>
                </a:cubicBezTo>
                <a:cubicBezTo>
                  <a:pt x="5161519" y="3905047"/>
                  <a:pt x="5125417" y="4015047"/>
                  <a:pt x="5130138" y="4048117"/>
                </a:cubicBezTo>
                <a:cubicBezTo>
                  <a:pt x="5081804" y="4192084"/>
                  <a:pt x="5096262" y="4158987"/>
                  <a:pt x="5090040" y="4219510"/>
                </a:cubicBezTo>
                <a:cubicBezTo>
                  <a:pt x="5104553" y="4280033"/>
                  <a:pt x="5065380" y="4345686"/>
                  <a:pt x="5092812" y="4411258"/>
                </a:cubicBezTo>
                <a:cubicBezTo>
                  <a:pt x="5090630" y="4437329"/>
                  <a:pt x="5083878" y="4473140"/>
                  <a:pt x="5084599" y="4488531"/>
                </a:cubicBezTo>
                <a:cubicBezTo>
                  <a:pt x="5084423" y="4505410"/>
                  <a:pt x="5084248" y="4522289"/>
                  <a:pt x="5084072" y="4539168"/>
                </a:cubicBezTo>
                <a:cubicBezTo>
                  <a:pt x="5072114" y="4567830"/>
                  <a:pt x="5064305" y="4588197"/>
                  <a:pt x="5068936" y="4625153"/>
                </a:cubicBezTo>
                <a:cubicBezTo>
                  <a:pt x="5077433" y="4662889"/>
                  <a:pt x="5065899" y="4679357"/>
                  <a:pt x="5059114" y="4733115"/>
                </a:cubicBezTo>
                <a:cubicBezTo>
                  <a:pt x="5068687" y="4752352"/>
                  <a:pt x="5055370" y="4832308"/>
                  <a:pt x="5037209" y="4844323"/>
                </a:cubicBezTo>
                <a:cubicBezTo>
                  <a:pt x="5033444" y="4857054"/>
                  <a:pt x="5040194" y="4871554"/>
                  <a:pt x="5020638" y="4877992"/>
                </a:cubicBezTo>
                <a:cubicBezTo>
                  <a:pt x="4997151" y="4888353"/>
                  <a:pt x="5034418" y="4931200"/>
                  <a:pt x="5006413" y="4925805"/>
                </a:cubicBezTo>
                <a:cubicBezTo>
                  <a:pt x="5031964" y="4956261"/>
                  <a:pt x="4982840" y="4982633"/>
                  <a:pt x="4971037" y="5009272"/>
                </a:cubicBezTo>
                <a:cubicBezTo>
                  <a:pt x="4973259" y="5034036"/>
                  <a:pt x="4968375" y="5053859"/>
                  <a:pt x="4963105" y="5111369"/>
                </a:cubicBezTo>
                <a:cubicBezTo>
                  <a:pt x="4973224" y="5141336"/>
                  <a:pt x="4937413" y="5161742"/>
                  <a:pt x="4976341" y="5210876"/>
                </a:cubicBezTo>
                <a:cubicBezTo>
                  <a:pt x="4972455" y="5212581"/>
                  <a:pt x="4977054" y="5227501"/>
                  <a:pt x="4980617" y="5269726"/>
                </a:cubicBezTo>
                <a:cubicBezTo>
                  <a:pt x="4984182" y="5311951"/>
                  <a:pt x="4990390" y="5400671"/>
                  <a:pt x="4997733" y="5464225"/>
                </a:cubicBezTo>
                <a:cubicBezTo>
                  <a:pt x="5001765" y="5536542"/>
                  <a:pt x="4990225" y="5517959"/>
                  <a:pt x="5001400" y="5594585"/>
                </a:cubicBezTo>
                <a:cubicBezTo>
                  <a:pt x="4999908" y="5619318"/>
                  <a:pt x="4974042" y="5647975"/>
                  <a:pt x="4983700" y="5667896"/>
                </a:cubicBezTo>
                <a:cubicBezTo>
                  <a:pt x="4976834" y="5696311"/>
                  <a:pt x="4975579" y="5738356"/>
                  <a:pt x="4968506" y="5769225"/>
                </a:cubicBezTo>
                <a:cubicBezTo>
                  <a:pt x="4968926" y="5787258"/>
                  <a:pt x="4969344" y="5805291"/>
                  <a:pt x="4969765" y="5823324"/>
                </a:cubicBezTo>
                <a:cubicBezTo>
                  <a:pt x="4966122" y="5853058"/>
                  <a:pt x="4965608" y="5838948"/>
                  <a:pt x="4966129" y="5862699"/>
                </a:cubicBezTo>
                <a:lnTo>
                  <a:pt x="4970695" y="5906467"/>
                </a:lnTo>
                <a:lnTo>
                  <a:pt x="4991568" y="5939847"/>
                </a:lnTo>
                <a:cubicBezTo>
                  <a:pt x="4998848" y="5955713"/>
                  <a:pt x="4974731" y="5940131"/>
                  <a:pt x="4986815" y="5973994"/>
                </a:cubicBezTo>
                <a:cubicBezTo>
                  <a:pt x="4961187" y="5997051"/>
                  <a:pt x="4983444" y="6032039"/>
                  <a:pt x="4987776" y="6089693"/>
                </a:cubicBezTo>
                <a:lnTo>
                  <a:pt x="4991621" y="6224938"/>
                </a:lnTo>
                <a:cubicBezTo>
                  <a:pt x="4988442" y="6270972"/>
                  <a:pt x="5008962" y="6317522"/>
                  <a:pt x="5017157" y="6370251"/>
                </a:cubicBezTo>
                <a:cubicBezTo>
                  <a:pt x="5025353" y="6422980"/>
                  <a:pt x="5039938" y="6490855"/>
                  <a:pt x="5040797" y="6541313"/>
                </a:cubicBezTo>
                <a:cubicBezTo>
                  <a:pt x="5039898" y="6576319"/>
                  <a:pt x="5031912" y="6591883"/>
                  <a:pt x="5045375" y="6640957"/>
                </a:cubicBezTo>
                <a:cubicBezTo>
                  <a:pt x="5057505" y="6669536"/>
                  <a:pt x="5052276" y="6675394"/>
                  <a:pt x="5058442" y="6705297"/>
                </a:cubicBezTo>
                <a:cubicBezTo>
                  <a:pt x="5057367" y="6727133"/>
                  <a:pt x="5067901" y="6732087"/>
                  <a:pt x="5071125" y="6759582"/>
                </a:cubicBezTo>
                <a:cubicBezTo>
                  <a:pt x="5055614" y="6796071"/>
                  <a:pt x="5051656" y="6769544"/>
                  <a:pt x="5069172" y="6817746"/>
                </a:cubicBezTo>
                <a:cubicBezTo>
                  <a:pt x="5060956" y="6828354"/>
                  <a:pt x="5064525" y="6836369"/>
                  <a:pt x="5072322" y="6843646"/>
                </a:cubicBezTo>
                <a:lnTo>
                  <a:pt x="5091388" y="6857998"/>
                </a:lnTo>
                <a:lnTo>
                  <a:pt x="6096000" y="6857998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8197" name="Title 2">
            <a:extLst>
              <a:ext uri="{FF2B5EF4-FFF2-40B4-BE49-F238E27FC236}">
                <a16:creationId xmlns:a16="http://schemas.microsoft.com/office/drawing/2014/main" id="{0B1D4F27-673E-8A01-BD5B-6375030152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69236" y="195482"/>
            <a:ext cx="6357173" cy="133083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Impact of Immobility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257712A9-E77E-4829-B1B7-05749BF15A34}"/>
              </a:ext>
            </a:extLst>
          </p:cNvPr>
          <p:cNvSpPr txBox="1">
            <a:spLocks noChangeArrowheads="1"/>
          </p:cNvSpPr>
          <p:nvPr/>
        </p:nvSpPr>
        <p:spPr>
          <a:xfrm>
            <a:off x="2362200" y="1757363"/>
            <a:ext cx="6985000" cy="21336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 panose="020B0600070205080204" pitchFamily="34" charset="-128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 panose="020B0600070205080204" pitchFamily="34" charset="-128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 panose="020B0600070205080204" pitchFamily="34" charset="-128"/>
            </a:endParaRP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D00151F3-611E-259D-D21B-6DE3EB5BF4C3}"/>
              </a:ext>
            </a:extLst>
          </p:cNvPr>
          <p:cNvSpPr txBox="1">
            <a:spLocks/>
          </p:cNvSpPr>
          <p:nvPr/>
        </p:nvSpPr>
        <p:spPr bwMode="auto">
          <a:xfrm>
            <a:off x="5486400" y="1742822"/>
            <a:ext cx="4949505" cy="3710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 panose="020B0600070205080204" pitchFamily="34" charset="-128"/>
            </a:endParaRPr>
          </a:p>
        </p:txBody>
      </p:sp>
      <p:sp>
        <p:nvSpPr>
          <p:cNvPr id="10" name="AutoShape 2" descr="Causes, risks and solutions for seniors falling out of bed - Seasons">
            <a:extLst>
              <a:ext uri="{FF2B5EF4-FFF2-40B4-BE49-F238E27FC236}">
                <a16:creationId xmlns:a16="http://schemas.microsoft.com/office/drawing/2014/main" id="{00DDF667-1996-B876-C01A-37A1F9EB817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A763F76-ED28-5384-BA07-302B4801CF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590" y="345310"/>
            <a:ext cx="3341547" cy="2362021"/>
          </a:xfrm>
          <a:prstGeom prst="rect">
            <a:avLst/>
          </a:prstGeom>
        </p:spPr>
      </p:pic>
      <p:sp>
        <p:nvSpPr>
          <p:cNvPr id="17" name="Subtitle 2">
            <a:extLst>
              <a:ext uri="{FF2B5EF4-FFF2-40B4-BE49-F238E27FC236}">
                <a16:creationId xmlns:a16="http://schemas.microsoft.com/office/drawing/2014/main" id="{481945AE-81DD-74C6-2021-3A20D9CBC6DD}"/>
              </a:ext>
            </a:extLst>
          </p:cNvPr>
          <p:cNvSpPr txBox="1">
            <a:spLocks/>
          </p:cNvSpPr>
          <p:nvPr/>
        </p:nvSpPr>
        <p:spPr bwMode="auto">
          <a:xfrm>
            <a:off x="5486400" y="1431294"/>
            <a:ext cx="4949505" cy="3710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250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 panose="020B0600070205080204" pitchFamily="34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</a:rPr>
              <a:t>Pressure Injuries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kumimoji="0" lang="en-US" sz="8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 panose="020B0600070205080204" pitchFamily="34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8000" kern="0" dirty="0">
                <a:solidFill>
                  <a:srgbClr val="000000"/>
                </a:solidFill>
                <a:latin typeface="Arial"/>
              </a:rPr>
              <a:t>Deep Vein Thrombosis (DVT)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8000" kern="0" dirty="0">
              <a:solidFill>
                <a:srgbClr val="000000"/>
              </a:solidFill>
              <a:latin typeface="Arial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</a:rPr>
              <a:t>Pneumonia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8000" kern="0" dirty="0">
              <a:solidFill>
                <a:srgbClr val="000000"/>
              </a:solidFill>
              <a:latin typeface="Arial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</a:rPr>
              <a:t>Increased falls, muscle atrophy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8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 panose="020B0600070205080204" pitchFamily="34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8000" kern="0" dirty="0">
                <a:solidFill>
                  <a:srgbClr val="000000"/>
                </a:solidFill>
                <a:latin typeface="Arial"/>
              </a:rPr>
              <a:t>Increased morbidity &amp; mortality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8000" kern="0" dirty="0">
              <a:solidFill>
                <a:srgbClr val="000000"/>
              </a:solidFill>
              <a:latin typeface="Arial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8000" kern="0" dirty="0">
                <a:solidFill>
                  <a:srgbClr val="000000"/>
                </a:solidFill>
                <a:latin typeface="Arial"/>
              </a:rPr>
              <a:t>Increased length of  hospital stay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8000" kern="0" dirty="0">
              <a:solidFill>
                <a:srgbClr val="000000"/>
              </a:solidFill>
              <a:latin typeface="Arial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8000" kern="0" dirty="0">
                <a:solidFill>
                  <a:srgbClr val="000000"/>
                </a:solidFill>
                <a:latin typeface="Arial"/>
              </a:rPr>
              <a:t>Increased hospital costs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8000" kern="0" dirty="0">
              <a:solidFill>
                <a:srgbClr val="000000"/>
              </a:solidFill>
              <a:latin typeface="Arial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8000" kern="0" dirty="0">
                <a:solidFill>
                  <a:srgbClr val="000000"/>
                </a:solidFill>
                <a:latin typeface="Arial"/>
              </a:rPr>
              <a:t>Burden to the healthcare system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6200" kern="0" dirty="0">
              <a:solidFill>
                <a:srgbClr val="000000"/>
              </a:solidFill>
              <a:latin typeface="Arial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6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 panose="020B0600070205080204" pitchFamily="34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6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 panose="020B0600070205080204" pitchFamily="34" charset="-128"/>
            </a:endParaRPr>
          </a:p>
          <a:p>
            <a:pPr marL="0" indent="0">
              <a:buNone/>
            </a:pPr>
            <a:r>
              <a:rPr lang="en-US" sz="2000" kern="0" dirty="0">
                <a:solidFill>
                  <a:srgbClr val="000000"/>
                </a:solidFill>
                <a:latin typeface="Arial"/>
              </a:rPr>
              <a:t> 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 panose="020B0600070205080204" pitchFamily="34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 panose="020B0600070205080204" pitchFamily="34" charset="-128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1BF7449-7D69-A362-31EF-CD51751826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590" y="4288775"/>
            <a:ext cx="3011648" cy="1883399"/>
          </a:xfrm>
          <a:prstGeom prst="rect">
            <a:avLst/>
          </a:prstGeom>
        </p:spPr>
      </p:pic>
      <p:sp>
        <p:nvSpPr>
          <p:cNvPr id="19" name="object 5">
            <a:extLst>
              <a:ext uri="{FF2B5EF4-FFF2-40B4-BE49-F238E27FC236}">
                <a16:creationId xmlns:a16="http://schemas.microsoft.com/office/drawing/2014/main" id="{8A050150-5738-96F8-86CF-DB27422F73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22302" y="2909101"/>
            <a:ext cx="1134060" cy="1963723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38087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http://d1euk9k8t2kc51.cloudfront.net/wp-content/uploads/2014/09/medical-patients-collection-2-001.jpg">
            <a:extLst>
              <a:ext uri="{FF2B5EF4-FFF2-40B4-BE49-F238E27FC236}">
                <a16:creationId xmlns:a16="http://schemas.microsoft.com/office/drawing/2014/main" id="{B77CC476-671D-AD60-09F0-0C9CE9DD8D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0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37843EDC-C2B1-1244-5676-FA5C9EA76BA3}"/>
              </a:ext>
            </a:extLst>
          </p:cNvPr>
          <p:cNvSpPr/>
          <p:nvPr/>
        </p:nvSpPr>
        <p:spPr>
          <a:xfrm>
            <a:off x="4462942" y="847288"/>
            <a:ext cx="3867325" cy="19210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2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Bed Rest is </a:t>
            </a:r>
            <a:r>
              <a:rPr lang="en-US" sz="4200" b="1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BAD!!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ACB703E-080C-0D7D-0531-E5F7575D9602}"/>
              </a:ext>
            </a:extLst>
          </p:cNvPr>
          <p:cNvSpPr/>
          <p:nvPr/>
        </p:nvSpPr>
        <p:spPr>
          <a:xfrm>
            <a:off x="1606482" y="4509083"/>
            <a:ext cx="3028426" cy="150162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 fontScale="25000" lnSpcReduction="2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200" b="1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000" b="1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“During the hospital stay, patients spend </a:t>
            </a:r>
            <a:r>
              <a:rPr lang="en-US" sz="80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83%-95% </a:t>
            </a:r>
            <a:r>
              <a:rPr lang="en-US" sz="8000" b="1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of their time </a:t>
            </a:r>
            <a:r>
              <a:rPr lang="en-US" sz="80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in bed”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0FB9B9F-C97F-7A65-31D2-C54F69DFDBFA}"/>
              </a:ext>
            </a:extLst>
          </p:cNvPr>
          <p:cNvSpPr/>
          <p:nvPr/>
        </p:nvSpPr>
        <p:spPr>
          <a:xfrm>
            <a:off x="5918222" y="3980873"/>
            <a:ext cx="3028426" cy="161038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000" b="1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“3-11% of muscle strength and tone can be lost in as little as one day”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1B45ABA-0ED2-3A7A-B9B6-93A9CE9B02FF}"/>
              </a:ext>
            </a:extLst>
          </p:cNvPr>
          <p:cNvSpPr/>
          <p:nvPr/>
        </p:nvSpPr>
        <p:spPr>
          <a:xfrm>
            <a:off x="8552956" y="944536"/>
            <a:ext cx="3028426" cy="150162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Leads to a host of problems </a:t>
            </a:r>
            <a:endParaRPr lang="en-US" sz="2000" b="1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702010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31BAD53-4E89-4F62-BBB7-26359763E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2756DA2-40EB-4C6F-B962-5822FFB54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53438" cy="6858000"/>
          </a:xfrm>
          <a:custGeom>
            <a:avLst/>
            <a:gdLst>
              <a:gd name="connsiteX0" fmla="*/ 0 w 6096000"/>
              <a:gd name="connsiteY0" fmla="*/ 0 h 6858000"/>
              <a:gd name="connsiteX1" fmla="*/ 5567517 w 6096000"/>
              <a:gd name="connsiteY1" fmla="*/ 0 h 6858000"/>
              <a:gd name="connsiteX2" fmla="*/ 5566938 w 6096000"/>
              <a:gd name="connsiteY2" fmla="*/ 1705 h 6858000"/>
              <a:gd name="connsiteX3" fmla="*/ 5551594 w 6096000"/>
              <a:gd name="connsiteY3" fmla="*/ 17287 h 6858000"/>
              <a:gd name="connsiteX4" fmla="*/ 5545641 w 6096000"/>
              <a:gd name="connsiteY4" fmla="*/ 130336 h 6858000"/>
              <a:gd name="connsiteX5" fmla="*/ 5538289 w 6096000"/>
              <a:gd name="connsiteY5" fmla="*/ 187093 h 6858000"/>
              <a:gd name="connsiteX6" fmla="*/ 5545790 w 6096000"/>
              <a:gd name="connsiteY6" fmla="*/ 265704 h 6858000"/>
              <a:gd name="connsiteX7" fmla="*/ 5542313 w 6096000"/>
              <a:gd name="connsiteY7" fmla="*/ 354566 h 6858000"/>
              <a:gd name="connsiteX8" fmla="*/ 5524126 w 6096000"/>
              <a:gd name="connsiteY8" fmla="*/ 472000 h 6858000"/>
              <a:gd name="connsiteX9" fmla="*/ 5522170 w 6096000"/>
              <a:gd name="connsiteY9" fmla="*/ 473782 h 6858000"/>
              <a:gd name="connsiteX10" fmla="*/ 5521798 w 6096000"/>
              <a:gd name="connsiteY10" fmla="*/ 491380 h 6858000"/>
              <a:gd name="connsiteX11" fmla="*/ 5536419 w 6096000"/>
              <a:gd name="connsiteY11" fmla="*/ 531675 h 6858000"/>
              <a:gd name="connsiteX12" fmla="*/ 5533435 w 6096000"/>
              <a:gd name="connsiteY12" fmla="*/ 536015 h 6858000"/>
              <a:gd name="connsiteX13" fmla="*/ 5538088 w 6096000"/>
              <a:gd name="connsiteY13" fmla="*/ 572092 h 6858000"/>
              <a:gd name="connsiteX14" fmla="*/ 5536061 w 6096000"/>
              <a:gd name="connsiteY14" fmla="*/ 572511 h 6858000"/>
              <a:gd name="connsiteX15" fmla="*/ 5528218 w 6096000"/>
              <a:gd name="connsiteY15" fmla="*/ 582332 h 6858000"/>
              <a:gd name="connsiteX16" fmla="*/ 5518011 w 6096000"/>
              <a:gd name="connsiteY16" fmla="*/ 601285 h 6858000"/>
              <a:gd name="connsiteX17" fmla="*/ 5473174 w 6096000"/>
              <a:gd name="connsiteY17" fmla="*/ 681608 h 6858000"/>
              <a:gd name="connsiteX18" fmla="*/ 5472963 w 6096000"/>
              <a:gd name="connsiteY18" fmla="*/ 689151 h 6858000"/>
              <a:gd name="connsiteX19" fmla="*/ 5472485 w 6096000"/>
              <a:gd name="connsiteY19" fmla="*/ 689289 h 6858000"/>
              <a:gd name="connsiteX20" fmla="*/ 5471326 w 6096000"/>
              <a:gd name="connsiteY20" fmla="*/ 697222 h 6858000"/>
              <a:gd name="connsiteX21" fmla="*/ 5472164 w 6096000"/>
              <a:gd name="connsiteY21" fmla="*/ 717531 h 6858000"/>
              <a:gd name="connsiteX22" fmla="*/ 5468891 w 6096000"/>
              <a:gd name="connsiteY22" fmla="*/ 722494 h 6858000"/>
              <a:gd name="connsiteX23" fmla="*/ 5463081 w 6096000"/>
              <a:gd name="connsiteY23" fmla="*/ 724368 h 6858000"/>
              <a:gd name="connsiteX24" fmla="*/ 5446981 w 6096000"/>
              <a:gd name="connsiteY24" fmla="*/ 752692 h 6858000"/>
              <a:gd name="connsiteX25" fmla="*/ 5417190 w 6096000"/>
              <a:gd name="connsiteY25" fmla="*/ 816346 h 6858000"/>
              <a:gd name="connsiteX26" fmla="*/ 5388958 w 6096000"/>
              <a:gd name="connsiteY26" fmla="*/ 889417 h 6858000"/>
              <a:gd name="connsiteX27" fmla="*/ 5307044 w 6096000"/>
              <a:gd name="connsiteY27" fmla="*/ 1063288 h 6858000"/>
              <a:gd name="connsiteX28" fmla="*/ 5303837 w 6096000"/>
              <a:gd name="connsiteY28" fmla="*/ 1157176 h 6858000"/>
              <a:gd name="connsiteX29" fmla="*/ 5286494 w 6096000"/>
              <a:gd name="connsiteY29" fmla="*/ 1210776 h 6858000"/>
              <a:gd name="connsiteX30" fmla="*/ 5282463 w 6096000"/>
              <a:gd name="connsiteY30" fmla="*/ 1301993 h 6858000"/>
              <a:gd name="connsiteX31" fmla="*/ 5252235 w 6096000"/>
              <a:gd name="connsiteY31" fmla="*/ 1360879 h 6858000"/>
              <a:gd name="connsiteX32" fmla="*/ 5244497 w 6096000"/>
              <a:gd name="connsiteY32" fmla="*/ 1404045 h 6858000"/>
              <a:gd name="connsiteX33" fmla="*/ 5223823 w 6096000"/>
              <a:gd name="connsiteY33" fmla="*/ 1429568 h 6858000"/>
              <a:gd name="connsiteX34" fmla="*/ 5224851 w 6096000"/>
              <a:gd name="connsiteY34" fmla="*/ 1430305 h 6858000"/>
              <a:gd name="connsiteX35" fmla="*/ 5212394 w 6096000"/>
              <a:gd name="connsiteY35" fmla="*/ 1463304 h 6858000"/>
              <a:gd name="connsiteX36" fmla="*/ 5209958 w 6096000"/>
              <a:gd name="connsiteY36" fmla="*/ 1514846 h 6858000"/>
              <a:gd name="connsiteX37" fmla="*/ 5206417 w 6096000"/>
              <a:gd name="connsiteY37" fmla="*/ 1519731 h 6858000"/>
              <a:gd name="connsiteX38" fmla="*/ 5206640 w 6096000"/>
              <a:gd name="connsiteY38" fmla="*/ 1519929 h 6858000"/>
              <a:gd name="connsiteX39" fmla="*/ 5207632 w 6096000"/>
              <a:gd name="connsiteY39" fmla="*/ 1546022 h 6858000"/>
              <a:gd name="connsiteX40" fmla="*/ 5212030 w 6096000"/>
              <a:gd name="connsiteY40" fmla="*/ 1578752 h 6858000"/>
              <a:gd name="connsiteX41" fmla="*/ 5203533 w 6096000"/>
              <a:gd name="connsiteY41" fmla="*/ 1647555 h 6858000"/>
              <a:gd name="connsiteX42" fmla="*/ 5190877 w 6096000"/>
              <a:gd name="connsiteY42" fmla="*/ 1715685 h 6858000"/>
              <a:gd name="connsiteX43" fmla="*/ 5184235 w 6096000"/>
              <a:gd name="connsiteY43" fmla="*/ 1740358 h 6858000"/>
              <a:gd name="connsiteX44" fmla="*/ 5181475 w 6096000"/>
              <a:gd name="connsiteY44" fmla="*/ 1784314 h 6858000"/>
              <a:gd name="connsiteX45" fmla="*/ 5185845 w 6096000"/>
              <a:gd name="connsiteY45" fmla="*/ 1804434 h 6858000"/>
              <a:gd name="connsiteX46" fmla="*/ 5185068 w 6096000"/>
              <a:gd name="connsiteY46" fmla="*/ 1805316 h 6858000"/>
              <a:gd name="connsiteX47" fmla="*/ 5188593 w 6096000"/>
              <a:gd name="connsiteY47" fmla="*/ 1807109 h 6858000"/>
              <a:gd name="connsiteX48" fmla="*/ 5185920 w 6096000"/>
              <a:gd name="connsiteY48" fmla="*/ 1821003 h 6858000"/>
              <a:gd name="connsiteX49" fmla="*/ 5183543 w 6096000"/>
              <a:gd name="connsiteY49" fmla="*/ 1824832 h 6858000"/>
              <a:gd name="connsiteX50" fmla="*/ 5182235 w 6096000"/>
              <a:gd name="connsiteY50" fmla="*/ 1830429 h 6858000"/>
              <a:gd name="connsiteX51" fmla="*/ 5182525 w 6096000"/>
              <a:gd name="connsiteY51" fmla="*/ 1830569 h 6858000"/>
              <a:gd name="connsiteX52" fmla="*/ 5180663 w 6096000"/>
              <a:gd name="connsiteY52" fmla="*/ 1835810 h 6858000"/>
              <a:gd name="connsiteX53" fmla="*/ 5167452 w 6096000"/>
              <a:gd name="connsiteY53" fmla="*/ 1861483 h 6858000"/>
              <a:gd name="connsiteX54" fmla="*/ 5174266 w 6096000"/>
              <a:gd name="connsiteY54" fmla="*/ 1892417 h 6858000"/>
              <a:gd name="connsiteX55" fmla="*/ 5189262 w 6096000"/>
              <a:gd name="connsiteY55" fmla="*/ 1895114 h 6858000"/>
              <a:gd name="connsiteX56" fmla="*/ 5187100 w 6096000"/>
              <a:gd name="connsiteY56" fmla="*/ 1899379 h 6858000"/>
              <a:gd name="connsiteX57" fmla="*/ 5180471 w 6096000"/>
              <a:gd name="connsiteY57" fmla="*/ 1907867 h 6858000"/>
              <a:gd name="connsiteX58" fmla="*/ 5181361 w 6096000"/>
              <a:gd name="connsiteY58" fmla="*/ 1910265 h 6858000"/>
              <a:gd name="connsiteX59" fmla="*/ 5178268 w 6096000"/>
              <a:gd name="connsiteY59" fmla="*/ 1935584 h 6858000"/>
              <a:gd name="connsiteX60" fmla="*/ 5183619 w 6096000"/>
              <a:gd name="connsiteY60" fmla="*/ 1942021 h 6858000"/>
              <a:gd name="connsiteX61" fmla="*/ 5184480 w 6096000"/>
              <a:gd name="connsiteY61" fmla="*/ 1945112 h 6858000"/>
              <a:gd name="connsiteX62" fmla="*/ 5172776 w 6096000"/>
              <a:gd name="connsiteY62" fmla="*/ 1961162 h 6858000"/>
              <a:gd name="connsiteX63" fmla="*/ 5168513 w 6096000"/>
              <a:gd name="connsiteY63" fmla="*/ 1969445 h 6858000"/>
              <a:gd name="connsiteX64" fmla="*/ 5126597 w 6096000"/>
              <a:gd name="connsiteY64" fmla="*/ 2024270 h 6858000"/>
              <a:gd name="connsiteX65" fmla="*/ 5119528 w 6096000"/>
              <a:gd name="connsiteY65" fmla="*/ 2107942 h 6858000"/>
              <a:gd name="connsiteX66" fmla="*/ 5110356 w 6096000"/>
              <a:gd name="connsiteY66" fmla="*/ 2193455 h 6858000"/>
              <a:gd name="connsiteX67" fmla="*/ 5104992 w 6096000"/>
              <a:gd name="connsiteY67" fmla="*/ 2260088 h 6858000"/>
              <a:gd name="connsiteX68" fmla="*/ 5059439 w 6096000"/>
              <a:gd name="connsiteY68" fmla="*/ 2335735 h 6858000"/>
              <a:gd name="connsiteX69" fmla="*/ 5022061 w 6096000"/>
              <a:gd name="connsiteY69" fmla="*/ 2408995 h 6858000"/>
              <a:gd name="connsiteX70" fmla="*/ 5022253 w 6096000"/>
              <a:gd name="connsiteY70" fmla="*/ 2445869 h 6858000"/>
              <a:gd name="connsiteX71" fmla="*/ 5011426 w 6096000"/>
              <a:gd name="connsiteY71" fmla="*/ 2496499 h 6858000"/>
              <a:gd name="connsiteX72" fmla="*/ 4994224 w 6096000"/>
              <a:gd name="connsiteY72" fmla="*/ 2549900 h 6858000"/>
              <a:gd name="connsiteX73" fmla="*/ 4995245 w 6096000"/>
              <a:gd name="connsiteY73" fmla="*/ 2596456 h 6858000"/>
              <a:gd name="connsiteX74" fmla="*/ 4988570 w 6096000"/>
              <a:gd name="connsiteY74" fmla="*/ 2606088 h 6858000"/>
              <a:gd name="connsiteX75" fmla="*/ 4988371 w 6096000"/>
              <a:gd name="connsiteY75" fmla="*/ 2635351 h 6858000"/>
              <a:gd name="connsiteX76" fmla="*/ 4983212 w 6096000"/>
              <a:gd name="connsiteY76" fmla="*/ 2665666 h 6858000"/>
              <a:gd name="connsiteX77" fmla="*/ 4968234 w 6096000"/>
              <a:gd name="connsiteY77" fmla="*/ 2715895 h 6858000"/>
              <a:gd name="connsiteX78" fmla="*/ 4975888 w 6096000"/>
              <a:gd name="connsiteY78" fmla="*/ 2725052 h 6858000"/>
              <a:gd name="connsiteX79" fmla="*/ 4980195 w 6096000"/>
              <a:gd name="connsiteY79" fmla="*/ 2726489 h 6858000"/>
              <a:gd name="connsiteX80" fmla="*/ 4976218 w 6096000"/>
              <a:gd name="connsiteY80" fmla="*/ 2740278 h 6858000"/>
              <a:gd name="connsiteX81" fmla="*/ 4980571 w 6096000"/>
              <a:gd name="connsiteY81" fmla="*/ 2751112 h 6858000"/>
              <a:gd name="connsiteX82" fmla="*/ 4973893 w 6096000"/>
              <a:gd name="connsiteY82" fmla="*/ 2760208 h 6858000"/>
              <a:gd name="connsiteX83" fmla="*/ 4979005 w 6096000"/>
              <a:gd name="connsiteY83" fmla="*/ 2790136 h 6858000"/>
              <a:gd name="connsiteX84" fmla="*/ 4986137 w 6096000"/>
              <a:gd name="connsiteY84" fmla="*/ 2804183 h 6858000"/>
              <a:gd name="connsiteX85" fmla="*/ 4986175 w 6096000"/>
              <a:gd name="connsiteY85" fmla="*/ 2825860 h 6858000"/>
              <a:gd name="connsiteX86" fmla="*/ 4993936 w 6096000"/>
              <a:gd name="connsiteY86" fmla="*/ 2911749 h 6858000"/>
              <a:gd name="connsiteX87" fmla="*/ 4992563 w 6096000"/>
              <a:gd name="connsiteY87" fmla="*/ 2977278 h 6858000"/>
              <a:gd name="connsiteX88" fmla="*/ 4980516 w 6096000"/>
              <a:gd name="connsiteY88" fmla="*/ 2991092 h 6858000"/>
              <a:gd name="connsiteX89" fmla="*/ 4992801 w 6096000"/>
              <a:gd name="connsiteY89" fmla="*/ 3020247 h 6858000"/>
              <a:gd name="connsiteX90" fmla="*/ 5014805 w 6096000"/>
              <a:gd name="connsiteY90" fmla="*/ 3065434 h 6858000"/>
              <a:gd name="connsiteX91" fmla="*/ 5002733 w 6096000"/>
              <a:gd name="connsiteY91" fmla="*/ 3103777 h 6858000"/>
              <a:gd name="connsiteX92" fmla="*/ 5002941 w 6096000"/>
              <a:gd name="connsiteY92" fmla="*/ 3151828 h 6858000"/>
              <a:gd name="connsiteX93" fmla="*/ 5002883 w 6096000"/>
              <a:gd name="connsiteY93" fmla="*/ 3180546 h 6858000"/>
              <a:gd name="connsiteX94" fmla="*/ 5016711 w 6096000"/>
              <a:gd name="connsiteY94" fmla="*/ 3258677 h 6858000"/>
              <a:gd name="connsiteX95" fmla="*/ 5017918 w 6096000"/>
              <a:gd name="connsiteY95" fmla="*/ 3262610 h 6858000"/>
              <a:gd name="connsiteX96" fmla="*/ 5011672 w 6096000"/>
              <a:gd name="connsiteY96" fmla="*/ 3277179 h 6858000"/>
              <a:gd name="connsiteX97" fmla="*/ 5009344 w 6096000"/>
              <a:gd name="connsiteY97" fmla="*/ 3278130 h 6858000"/>
              <a:gd name="connsiteX98" fmla="*/ 5026770 w 6096000"/>
              <a:gd name="connsiteY98" fmla="*/ 3325671 h 6858000"/>
              <a:gd name="connsiteX99" fmla="*/ 5024571 w 6096000"/>
              <a:gd name="connsiteY99" fmla="*/ 3332072 h 6858000"/>
              <a:gd name="connsiteX100" fmla="*/ 5041705 w 6096000"/>
              <a:gd name="connsiteY100" fmla="*/ 3362948 h 6858000"/>
              <a:gd name="connsiteX101" fmla="*/ 5047477 w 6096000"/>
              <a:gd name="connsiteY101" fmla="*/ 3378959 h 6858000"/>
              <a:gd name="connsiteX102" fmla="*/ 5060758 w 6096000"/>
              <a:gd name="connsiteY102" fmla="*/ 3407057 h 6858000"/>
              <a:gd name="connsiteX103" fmla="*/ 5058968 w 6096000"/>
              <a:gd name="connsiteY103" fmla="*/ 3409825 h 6858000"/>
              <a:gd name="connsiteX104" fmla="*/ 5062667 w 6096000"/>
              <a:gd name="connsiteY104" fmla="*/ 3415218 h 6858000"/>
              <a:gd name="connsiteX105" fmla="*/ 5060928 w 6096000"/>
              <a:gd name="connsiteY105" fmla="*/ 3419880 h 6858000"/>
              <a:gd name="connsiteX106" fmla="*/ 5062923 w 6096000"/>
              <a:gd name="connsiteY106" fmla="*/ 3424545 h 6858000"/>
              <a:gd name="connsiteX107" fmla="*/ 5064623 w 6096000"/>
              <a:gd name="connsiteY107" fmla="*/ 3476412 h 6858000"/>
              <a:gd name="connsiteX108" fmla="*/ 5069684 w 6096000"/>
              <a:gd name="connsiteY108" fmla="*/ 3486850 h 6858000"/>
              <a:gd name="connsiteX109" fmla="*/ 5063339 w 6096000"/>
              <a:gd name="connsiteY109" fmla="*/ 3496391 h 6858000"/>
              <a:gd name="connsiteX110" fmla="*/ 5070139 w 6096000"/>
              <a:gd name="connsiteY110" fmla="*/ 3531201 h 6858000"/>
              <a:gd name="connsiteX111" fmla="*/ 5079896 w 6096000"/>
              <a:gd name="connsiteY111" fmla="*/ 3542019 h 6858000"/>
              <a:gd name="connsiteX112" fmla="*/ 5087540 w 6096000"/>
              <a:gd name="connsiteY112" fmla="*/ 3552249 h 6858000"/>
              <a:gd name="connsiteX113" fmla="*/ 5087902 w 6096000"/>
              <a:gd name="connsiteY113" fmla="*/ 3553678 h 6858000"/>
              <a:gd name="connsiteX114" fmla="*/ 5091509 w 6096000"/>
              <a:gd name="connsiteY114" fmla="*/ 3568021 h 6858000"/>
              <a:gd name="connsiteX115" fmla="*/ 5091934 w 6096000"/>
              <a:gd name="connsiteY115" fmla="*/ 3569719 h 6858000"/>
              <a:gd name="connsiteX116" fmla="*/ 5089362 w 6096000"/>
              <a:gd name="connsiteY116" fmla="*/ 3586412 h 6858000"/>
              <a:gd name="connsiteX117" fmla="*/ 5092358 w 6096000"/>
              <a:gd name="connsiteY117" fmla="*/ 3597336 h 6858000"/>
              <a:gd name="connsiteX118" fmla="*/ 5084254 w 6096000"/>
              <a:gd name="connsiteY118" fmla="*/ 3606007 h 6858000"/>
              <a:gd name="connsiteX119" fmla="*/ 5084281 w 6096000"/>
              <a:gd name="connsiteY119" fmla="*/ 3641228 h 6858000"/>
              <a:gd name="connsiteX120" fmla="*/ 5091848 w 6096000"/>
              <a:gd name="connsiteY120" fmla="*/ 3653088 h 6858000"/>
              <a:gd name="connsiteX121" fmla="*/ 5097436 w 6096000"/>
              <a:gd name="connsiteY121" fmla="*/ 3664114 h 6858000"/>
              <a:gd name="connsiteX122" fmla="*/ 5097518 w 6096000"/>
              <a:gd name="connsiteY122" fmla="*/ 3665569 h 6858000"/>
              <a:gd name="connsiteX123" fmla="*/ 5099829 w 6096000"/>
              <a:gd name="connsiteY123" fmla="*/ 3707357 h 6858000"/>
              <a:gd name="connsiteX124" fmla="*/ 5114696 w 6096000"/>
              <a:gd name="connsiteY124" fmla="*/ 3778166 h 6858000"/>
              <a:gd name="connsiteX125" fmla="*/ 5135379 w 6096000"/>
              <a:gd name="connsiteY125" fmla="*/ 3878222 h 6858000"/>
              <a:gd name="connsiteX126" fmla="*/ 5130138 w 6096000"/>
              <a:gd name="connsiteY126" fmla="*/ 4048117 h 6858000"/>
              <a:gd name="connsiteX127" fmla="*/ 5090040 w 6096000"/>
              <a:gd name="connsiteY127" fmla="*/ 4219510 h 6858000"/>
              <a:gd name="connsiteX128" fmla="*/ 5092812 w 6096000"/>
              <a:gd name="connsiteY128" fmla="*/ 4411258 h 6858000"/>
              <a:gd name="connsiteX129" fmla="*/ 5084599 w 6096000"/>
              <a:gd name="connsiteY129" fmla="*/ 4488531 h 6858000"/>
              <a:gd name="connsiteX130" fmla="*/ 5084072 w 6096000"/>
              <a:gd name="connsiteY130" fmla="*/ 4539168 h 6858000"/>
              <a:gd name="connsiteX131" fmla="*/ 5068936 w 6096000"/>
              <a:gd name="connsiteY131" fmla="*/ 4625153 h 6858000"/>
              <a:gd name="connsiteX132" fmla="*/ 5059114 w 6096000"/>
              <a:gd name="connsiteY132" fmla="*/ 4733115 h 6858000"/>
              <a:gd name="connsiteX133" fmla="*/ 5037209 w 6096000"/>
              <a:gd name="connsiteY133" fmla="*/ 4844323 h 6858000"/>
              <a:gd name="connsiteX134" fmla="*/ 5020638 w 6096000"/>
              <a:gd name="connsiteY134" fmla="*/ 4877992 h 6858000"/>
              <a:gd name="connsiteX135" fmla="*/ 5006413 w 6096000"/>
              <a:gd name="connsiteY135" fmla="*/ 4925805 h 6858000"/>
              <a:gd name="connsiteX136" fmla="*/ 4971037 w 6096000"/>
              <a:gd name="connsiteY136" fmla="*/ 5009272 h 6858000"/>
              <a:gd name="connsiteX137" fmla="*/ 4963105 w 6096000"/>
              <a:gd name="connsiteY137" fmla="*/ 5111369 h 6858000"/>
              <a:gd name="connsiteX138" fmla="*/ 4976341 w 6096000"/>
              <a:gd name="connsiteY138" fmla="*/ 5210876 h 6858000"/>
              <a:gd name="connsiteX139" fmla="*/ 4980617 w 6096000"/>
              <a:gd name="connsiteY139" fmla="*/ 5269726 h 6858000"/>
              <a:gd name="connsiteX140" fmla="*/ 4997733 w 6096000"/>
              <a:gd name="connsiteY140" fmla="*/ 5464225 h 6858000"/>
              <a:gd name="connsiteX141" fmla="*/ 5001400 w 6096000"/>
              <a:gd name="connsiteY141" fmla="*/ 5594585 h 6858000"/>
              <a:gd name="connsiteX142" fmla="*/ 4983700 w 6096000"/>
              <a:gd name="connsiteY142" fmla="*/ 5667896 h 6858000"/>
              <a:gd name="connsiteX143" fmla="*/ 4968506 w 6096000"/>
              <a:gd name="connsiteY143" fmla="*/ 5769225 h 6858000"/>
              <a:gd name="connsiteX144" fmla="*/ 4969765 w 6096000"/>
              <a:gd name="connsiteY144" fmla="*/ 5823324 h 6858000"/>
              <a:gd name="connsiteX145" fmla="*/ 4966129 w 6096000"/>
              <a:gd name="connsiteY145" fmla="*/ 5862699 h 6858000"/>
              <a:gd name="connsiteX146" fmla="*/ 4970695 w 6096000"/>
              <a:gd name="connsiteY146" fmla="*/ 5906467 h 6858000"/>
              <a:gd name="connsiteX147" fmla="*/ 4991568 w 6096000"/>
              <a:gd name="connsiteY147" fmla="*/ 5939847 h 6858000"/>
              <a:gd name="connsiteX148" fmla="*/ 4986815 w 6096000"/>
              <a:gd name="connsiteY148" fmla="*/ 5973994 h 6858000"/>
              <a:gd name="connsiteX149" fmla="*/ 4987776 w 6096000"/>
              <a:gd name="connsiteY149" fmla="*/ 6089693 h 6858000"/>
              <a:gd name="connsiteX150" fmla="*/ 4991621 w 6096000"/>
              <a:gd name="connsiteY150" fmla="*/ 6224938 h 6858000"/>
              <a:gd name="connsiteX151" fmla="*/ 5017157 w 6096000"/>
              <a:gd name="connsiteY151" fmla="*/ 6370251 h 6858000"/>
              <a:gd name="connsiteX152" fmla="*/ 5040797 w 6096000"/>
              <a:gd name="connsiteY152" fmla="*/ 6541313 h 6858000"/>
              <a:gd name="connsiteX153" fmla="*/ 5045375 w 6096000"/>
              <a:gd name="connsiteY153" fmla="*/ 6640957 h 6858000"/>
              <a:gd name="connsiteX154" fmla="*/ 5058442 w 6096000"/>
              <a:gd name="connsiteY154" fmla="*/ 6705297 h 6858000"/>
              <a:gd name="connsiteX155" fmla="*/ 5071125 w 6096000"/>
              <a:gd name="connsiteY155" fmla="*/ 6759582 h 6858000"/>
              <a:gd name="connsiteX156" fmla="*/ 5069172 w 6096000"/>
              <a:gd name="connsiteY156" fmla="*/ 6817746 h 6858000"/>
              <a:gd name="connsiteX157" fmla="*/ 5072322 w 6096000"/>
              <a:gd name="connsiteY157" fmla="*/ 6843646 h 6858000"/>
              <a:gd name="connsiteX158" fmla="*/ 5091388 w 6096000"/>
              <a:gd name="connsiteY158" fmla="*/ 6857998 h 6858000"/>
              <a:gd name="connsiteX159" fmla="*/ 6096000 w 6096000"/>
              <a:gd name="connsiteY159" fmla="*/ 6857998 h 6858000"/>
              <a:gd name="connsiteX160" fmla="*/ 6096000 w 6096000"/>
              <a:gd name="connsiteY160" fmla="*/ 6858000 h 6858000"/>
              <a:gd name="connsiteX161" fmla="*/ 0 w 6096000"/>
              <a:gd name="connsiteY16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5567517" y="0"/>
                </a:lnTo>
                <a:lnTo>
                  <a:pt x="5566938" y="1705"/>
                </a:lnTo>
                <a:cubicBezTo>
                  <a:pt x="5563126" y="8440"/>
                  <a:pt x="5558112" y="13784"/>
                  <a:pt x="5551594" y="17287"/>
                </a:cubicBezTo>
                <a:cubicBezTo>
                  <a:pt x="5562364" y="82036"/>
                  <a:pt x="5510349" y="69804"/>
                  <a:pt x="5545641" y="130336"/>
                </a:cubicBezTo>
                <a:cubicBezTo>
                  <a:pt x="5526953" y="117589"/>
                  <a:pt x="5536978" y="162458"/>
                  <a:pt x="5538289" y="187093"/>
                </a:cubicBezTo>
                <a:cubicBezTo>
                  <a:pt x="5536205" y="226511"/>
                  <a:pt x="5545722" y="205530"/>
                  <a:pt x="5545790" y="265704"/>
                </a:cubicBezTo>
                <a:cubicBezTo>
                  <a:pt x="5542296" y="317533"/>
                  <a:pt x="5543813" y="325288"/>
                  <a:pt x="5542313" y="354566"/>
                </a:cubicBezTo>
                <a:lnTo>
                  <a:pt x="5524126" y="472000"/>
                </a:lnTo>
                <a:lnTo>
                  <a:pt x="5522170" y="473782"/>
                </a:lnTo>
                <a:cubicBezTo>
                  <a:pt x="5517847" y="482008"/>
                  <a:pt x="5518682" y="487340"/>
                  <a:pt x="5521798" y="491380"/>
                </a:cubicBezTo>
                <a:lnTo>
                  <a:pt x="5536419" y="531675"/>
                </a:lnTo>
                <a:lnTo>
                  <a:pt x="5533435" y="536015"/>
                </a:lnTo>
                <a:lnTo>
                  <a:pt x="5538088" y="572092"/>
                </a:lnTo>
                <a:lnTo>
                  <a:pt x="5536061" y="572511"/>
                </a:lnTo>
                <a:cubicBezTo>
                  <a:pt x="5531611" y="574271"/>
                  <a:pt x="5528529" y="577121"/>
                  <a:pt x="5528218" y="582332"/>
                </a:cubicBezTo>
                <a:cubicBezTo>
                  <a:pt x="5498002" y="573171"/>
                  <a:pt x="5516262" y="585107"/>
                  <a:pt x="5518011" y="601285"/>
                </a:cubicBezTo>
                <a:cubicBezTo>
                  <a:pt x="5508838" y="617831"/>
                  <a:pt x="5480684" y="666964"/>
                  <a:pt x="5473174" y="681608"/>
                </a:cubicBezTo>
                <a:cubicBezTo>
                  <a:pt x="5473102" y="684122"/>
                  <a:pt x="5473033" y="686637"/>
                  <a:pt x="5472963" y="689151"/>
                </a:cubicBezTo>
                <a:lnTo>
                  <a:pt x="5472485" y="689289"/>
                </a:lnTo>
                <a:cubicBezTo>
                  <a:pt x="5471434" y="690905"/>
                  <a:pt x="5470986" y="693376"/>
                  <a:pt x="5471326" y="697222"/>
                </a:cubicBezTo>
                <a:cubicBezTo>
                  <a:pt x="5471606" y="703992"/>
                  <a:pt x="5471884" y="710761"/>
                  <a:pt x="5472164" y="717531"/>
                </a:cubicBezTo>
                <a:lnTo>
                  <a:pt x="5468891" y="722494"/>
                </a:lnTo>
                <a:lnTo>
                  <a:pt x="5463081" y="724368"/>
                </a:lnTo>
                <a:lnTo>
                  <a:pt x="5446981" y="752692"/>
                </a:lnTo>
                <a:cubicBezTo>
                  <a:pt x="5454691" y="764380"/>
                  <a:pt x="5422719" y="808083"/>
                  <a:pt x="5417190" y="816346"/>
                </a:cubicBezTo>
                <a:lnTo>
                  <a:pt x="5388958" y="889417"/>
                </a:lnTo>
                <a:cubicBezTo>
                  <a:pt x="5320491" y="969963"/>
                  <a:pt x="5321907" y="1005331"/>
                  <a:pt x="5307044" y="1063288"/>
                </a:cubicBezTo>
                <a:cubicBezTo>
                  <a:pt x="5313332" y="1111028"/>
                  <a:pt x="5317096" y="1110140"/>
                  <a:pt x="5303837" y="1157176"/>
                </a:cubicBezTo>
                <a:cubicBezTo>
                  <a:pt x="5301103" y="1192124"/>
                  <a:pt x="5301884" y="1197232"/>
                  <a:pt x="5286494" y="1210776"/>
                </a:cubicBezTo>
                <a:lnTo>
                  <a:pt x="5282463" y="1301993"/>
                </a:lnTo>
                <a:lnTo>
                  <a:pt x="5252235" y="1360879"/>
                </a:lnTo>
                <a:lnTo>
                  <a:pt x="5244497" y="1404045"/>
                </a:lnTo>
                <a:lnTo>
                  <a:pt x="5223823" y="1429568"/>
                </a:lnTo>
                <a:lnTo>
                  <a:pt x="5224851" y="1430305"/>
                </a:lnTo>
                <a:cubicBezTo>
                  <a:pt x="5226697" y="1432466"/>
                  <a:pt x="5214738" y="1459891"/>
                  <a:pt x="5212394" y="1463304"/>
                </a:cubicBezTo>
                <a:cubicBezTo>
                  <a:pt x="5209912" y="1477394"/>
                  <a:pt x="5213027" y="1501295"/>
                  <a:pt x="5209958" y="1514846"/>
                </a:cubicBezTo>
                <a:lnTo>
                  <a:pt x="5206417" y="1519731"/>
                </a:lnTo>
                <a:lnTo>
                  <a:pt x="5206640" y="1519929"/>
                </a:lnTo>
                <a:cubicBezTo>
                  <a:pt x="5206490" y="1521210"/>
                  <a:pt x="5209710" y="1543635"/>
                  <a:pt x="5207632" y="1546022"/>
                </a:cubicBezTo>
                <a:lnTo>
                  <a:pt x="5212030" y="1578752"/>
                </a:lnTo>
                <a:cubicBezTo>
                  <a:pt x="5206147" y="1605585"/>
                  <a:pt x="5226381" y="1622803"/>
                  <a:pt x="5203533" y="1647555"/>
                </a:cubicBezTo>
                <a:cubicBezTo>
                  <a:pt x="5198128" y="1672675"/>
                  <a:pt x="5203213" y="1694404"/>
                  <a:pt x="5190877" y="1715685"/>
                </a:cubicBezTo>
                <a:cubicBezTo>
                  <a:pt x="5196815" y="1724301"/>
                  <a:pt x="5198098" y="1732435"/>
                  <a:pt x="5184235" y="1740358"/>
                </a:cubicBezTo>
                <a:cubicBezTo>
                  <a:pt x="5182625" y="1763793"/>
                  <a:pt x="5198368" y="1769422"/>
                  <a:pt x="5181475" y="1784314"/>
                </a:cubicBezTo>
                <a:cubicBezTo>
                  <a:pt x="5205987" y="1797417"/>
                  <a:pt x="5195246" y="1798221"/>
                  <a:pt x="5185845" y="1804434"/>
                </a:cubicBezTo>
                <a:lnTo>
                  <a:pt x="5185068" y="1805316"/>
                </a:lnTo>
                <a:lnTo>
                  <a:pt x="5188593" y="1807109"/>
                </a:lnTo>
                <a:lnTo>
                  <a:pt x="5185920" y="1821003"/>
                </a:lnTo>
                <a:lnTo>
                  <a:pt x="5183543" y="1824832"/>
                </a:lnTo>
                <a:cubicBezTo>
                  <a:pt x="5182284" y="1827468"/>
                  <a:pt x="5181937" y="1829219"/>
                  <a:pt x="5182235" y="1830429"/>
                </a:cubicBezTo>
                <a:lnTo>
                  <a:pt x="5182525" y="1830569"/>
                </a:lnTo>
                <a:lnTo>
                  <a:pt x="5180663" y="1835810"/>
                </a:lnTo>
                <a:cubicBezTo>
                  <a:pt x="5176779" y="1844665"/>
                  <a:pt x="5172297" y="1853278"/>
                  <a:pt x="5167452" y="1861483"/>
                </a:cubicBezTo>
                <a:cubicBezTo>
                  <a:pt x="5179827" y="1866643"/>
                  <a:pt x="5166788" y="1884999"/>
                  <a:pt x="5174266" y="1892417"/>
                </a:cubicBezTo>
                <a:lnTo>
                  <a:pt x="5189262" y="1895114"/>
                </a:lnTo>
                <a:lnTo>
                  <a:pt x="5187100" y="1899379"/>
                </a:lnTo>
                <a:lnTo>
                  <a:pt x="5180471" y="1907867"/>
                </a:lnTo>
                <a:cubicBezTo>
                  <a:pt x="5179609" y="1909162"/>
                  <a:pt x="5179647" y="1909994"/>
                  <a:pt x="5181361" y="1910265"/>
                </a:cubicBezTo>
                <a:cubicBezTo>
                  <a:pt x="5180995" y="1914884"/>
                  <a:pt x="5177893" y="1930292"/>
                  <a:pt x="5178268" y="1935584"/>
                </a:cubicBezTo>
                <a:lnTo>
                  <a:pt x="5183619" y="1942021"/>
                </a:lnTo>
                <a:lnTo>
                  <a:pt x="5184480" y="1945112"/>
                </a:lnTo>
                <a:lnTo>
                  <a:pt x="5172776" y="1961162"/>
                </a:lnTo>
                <a:lnTo>
                  <a:pt x="5168513" y="1969445"/>
                </a:lnTo>
                <a:lnTo>
                  <a:pt x="5126597" y="2024270"/>
                </a:lnTo>
                <a:lnTo>
                  <a:pt x="5119528" y="2107942"/>
                </a:lnTo>
                <a:cubicBezTo>
                  <a:pt x="5089290" y="2138038"/>
                  <a:pt x="5110415" y="2159228"/>
                  <a:pt x="5110356" y="2193455"/>
                </a:cubicBezTo>
                <a:cubicBezTo>
                  <a:pt x="5101302" y="2220953"/>
                  <a:pt x="5110381" y="2224200"/>
                  <a:pt x="5104992" y="2260088"/>
                </a:cubicBezTo>
                <a:cubicBezTo>
                  <a:pt x="5096504" y="2291744"/>
                  <a:pt x="5078225" y="2299003"/>
                  <a:pt x="5059439" y="2335735"/>
                </a:cubicBezTo>
                <a:cubicBezTo>
                  <a:pt x="5029465" y="2329020"/>
                  <a:pt x="5058046" y="2407546"/>
                  <a:pt x="5022061" y="2408995"/>
                </a:cubicBezTo>
                <a:cubicBezTo>
                  <a:pt x="5023289" y="2413465"/>
                  <a:pt x="5019654" y="2441580"/>
                  <a:pt x="5022253" y="2445869"/>
                </a:cubicBezTo>
                <a:cubicBezTo>
                  <a:pt x="5022440" y="2449625"/>
                  <a:pt x="5011241" y="2492743"/>
                  <a:pt x="5011426" y="2496499"/>
                </a:cubicBezTo>
                <a:lnTo>
                  <a:pt x="4994224" y="2549900"/>
                </a:lnTo>
                <a:cubicBezTo>
                  <a:pt x="4992353" y="2564757"/>
                  <a:pt x="4998952" y="2582253"/>
                  <a:pt x="4995245" y="2596456"/>
                </a:cubicBezTo>
                <a:lnTo>
                  <a:pt x="4988570" y="2606088"/>
                </a:lnTo>
                <a:cubicBezTo>
                  <a:pt x="4988504" y="2615842"/>
                  <a:pt x="4988436" y="2625597"/>
                  <a:pt x="4988371" y="2635351"/>
                </a:cubicBezTo>
                <a:lnTo>
                  <a:pt x="4983212" y="2665666"/>
                </a:lnTo>
                <a:lnTo>
                  <a:pt x="4968234" y="2715895"/>
                </a:lnTo>
                <a:lnTo>
                  <a:pt x="4975888" y="2725052"/>
                </a:lnTo>
                <a:lnTo>
                  <a:pt x="4980195" y="2726489"/>
                </a:lnTo>
                <a:lnTo>
                  <a:pt x="4976218" y="2740278"/>
                </a:lnTo>
                <a:lnTo>
                  <a:pt x="4980571" y="2751112"/>
                </a:lnTo>
                <a:lnTo>
                  <a:pt x="4973893" y="2760208"/>
                </a:lnTo>
                <a:lnTo>
                  <a:pt x="4979005" y="2790136"/>
                </a:lnTo>
                <a:lnTo>
                  <a:pt x="4986137" y="2804183"/>
                </a:lnTo>
                <a:cubicBezTo>
                  <a:pt x="4986150" y="2811409"/>
                  <a:pt x="4986162" y="2818634"/>
                  <a:pt x="4986175" y="2825860"/>
                </a:cubicBezTo>
                <a:cubicBezTo>
                  <a:pt x="4987474" y="2843788"/>
                  <a:pt x="4992871" y="2886513"/>
                  <a:pt x="4993936" y="2911749"/>
                </a:cubicBezTo>
                <a:cubicBezTo>
                  <a:pt x="4993313" y="2946689"/>
                  <a:pt x="4980300" y="2954448"/>
                  <a:pt x="4992563" y="2977278"/>
                </a:cubicBezTo>
                <a:cubicBezTo>
                  <a:pt x="4985688" y="2983455"/>
                  <a:pt x="4982051" y="2987749"/>
                  <a:pt x="4980516" y="2991092"/>
                </a:cubicBezTo>
                <a:cubicBezTo>
                  <a:pt x="4975910" y="3001119"/>
                  <a:pt x="4990216" y="3002537"/>
                  <a:pt x="4992801" y="3020247"/>
                </a:cubicBezTo>
                <a:cubicBezTo>
                  <a:pt x="4998517" y="3032637"/>
                  <a:pt x="5013148" y="3051512"/>
                  <a:pt x="5014805" y="3065434"/>
                </a:cubicBezTo>
                <a:cubicBezTo>
                  <a:pt x="4998836" y="3057428"/>
                  <a:pt x="5016840" y="3105196"/>
                  <a:pt x="5002733" y="3103777"/>
                </a:cubicBezTo>
                <a:cubicBezTo>
                  <a:pt x="5022381" y="3124610"/>
                  <a:pt x="4997365" y="3128169"/>
                  <a:pt x="5002941" y="3151828"/>
                </a:cubicBezTo>
                <a:cubicBezTo>
                  <a:pt x="5010264" y="3163902"/>
                  <a:pt x="5011356" y="3171780"/>
                  <a:pt x="5002883" y="3180546"/>
                </a:cubicBezTo>
                <a:cubicBezTo>
                  <a:pt x="5038586" y="3236545"/>
                  <a:pt x="5003723" y="3210316"/>
                  <a:pt x="5016711" y="3258677"/>
                </a:cubicBezTo>
                <a:lnTo>
                  <a:pt x="5017918" y="3262610"/>
                </a:lnTo>
                <a:lnTo>
                  <a:pt x="5011672" y="3277179"/>
                </a:lnTo>
                <a:lnTo>
                  <a:pt x="5009344" y="3278130"/>
                </a:lnTo>
                <a:lnTo>
                  <a:pt x="5026770" y="3325671"/>
                </a:lnTo>
                <a:lnTo>
                  <a:pt x="5024571" y="3332072"/>
                </a:lnTo>
                <a:lnTo>
                  <a:pt x="5041705" y="3362948"/>
                </a:lnTo>
                <a:lnTo>
                  <a:pt x="5047477" y="3378959"/>
                </a:lnTo>
                <a:lnTo>
                  <a:pt x="5060758" y="3407057"/>
                </a:lnTo>
                <a:lnTo>
                  <a:pt x="5058968" y="3409825"/>
                </a:lnTo>
                <a:lnTo>
                  <a:pt x="5062667" y="3415218"/>
                </a:lnTo>
                <a:lnTo>
                  <a:pt x="5060928" y="3419880"/>
                </a:lnTo>
                <a:lnTo>
                  <a:pt x="5062923" y="3424545"/>
                </a:lnTo>
                <a:cubicBezTo>
                  <a:pt x="5063537" y="3433967"/>
                  <a:pt x="5063494" y="3466028"/>
                  <a:pt x="5064623" y="3476412"/>
                </a:cubicBezTo>
                <a:lnTo>
                  <a:pt x="5069684" y="3486850"/>
                </a:lnTo>
                <a:lnTo>
                  <a:pt x="5063339" y="3496391"/>
                </a:lnTo>
                <a:lnTo>
                  <a:pt x="5070139" y="3531201"/>
                </a:lnTo>
                <a:lnTo>
                  <a:pt x="5079896" y="3542019"/>
                </a:lnTo>
                <a:lnTo>
                  <a:pt x="5087540" y="3552249"/>
                </a:lnTo>
                <a:lnTo>
                  <a:pt x="5087902" y="3553678"/>
                </a:lnTo>
                <a:lnTo>
                  <a:pt x="5091509" y="3568021"/>
                </a:lnTo>
                <a:lnTo>
                  <a:pt x="5091934" y="3569719"/>
                </a:lnTo>
                <a:lnTo>
                  <a:pt x="5089362" y="3586412"/>
                </a:lnTo>
                <a:lnTo>
                  <a:pt x="5092358" y="3597336"/>
                </a:lnTo>
                <a:lnTo>
                  <a:pt x="5084254" y="3606007"/>
                </a:lnTo>
                <a:cubicBezTo>
                  <a:pt x="5084262" y="3617747"/>
                  <a:pt x="5084273" y="3629488"/>
                  <a:pt x="5084281" y="3641228"/>
                </a:cubicBezTo>
                <a:lnTo>
                  <a:pt x="5091848" y="3653088"/>
                </a:lnTo>
                <a:lnTo>
                  <a:pt x="5097436" y="3664114"/>
                </a:lnTo>
                <a:cubicBezTo>
                  <a:pt x="5097463" y="3664599"/>
                  <a:pt x="5097491" y="3665084"/>
                  <a:pt x="5097518" y="3665569"/>
                </a:cubicBezTo>
                <a:cubicBezTo>
                  <a:pt x="5097915" y="3672776"/>
                  <a:pt x="5096966" y="3688591"/>
                  <a:pt x="5099829" y="3707357"/>
                </a:cubicBezTo>
                <a:cubicBezTo>
                  <a:pt x="5100505" y="3724716"/>
                  <a:pt x="5118078" y="3760234"/>
                  <a:pt x="5114696" y="3778166"/>
                </a:cubicBezTo>
                <a:cubicBezTo>
                  <a:pt x="5141627" y="3845122"/>
                  <a:pt x="5125427" y="3821305"/>
                  <a:pt x="5135379" y="3878222"/>
                </a:cubicBezTo>
                <a:cubicBezTo>
                  <a:pt x="5161519" y="3905047"/>
                  <a:pt x="5125417" y="4015047"/>
                  <a:pt x="5130138" y="4048117"/>
                </a:cubicBezTo>
                <a:cubicBezTo>
                  <a:pt x="5081804" y="4192084"/>
                  <a:pt x="5096262" y="4158987"/>
                  <a:pt x="5090040" y="4219510"/>
                </a:cubicBezTo>
                <a:cubicBezTo>
                  <a:pt x="5104553" y="4280033"/>
                  <a:pt x="5065380" y="4345686"/>
                  <a:pt x="5092812" y="4411258"/>
                </a:cubicBezTo>
                <a:cubicBezTo>
                  <a:pt x="5090630" y="4437329"/>
                  <a:pt x="5083878" y="4473140"/>
                  <a:pt x="5084599" y="4488531"/>
                </a:cubicBezTo>
                <a:cubicBezTo>
                  <a:pt x="5084423" y="4505410"/>
                  <a:pt x="5084248" y="4522289"/>
                  <a:pt x="5084072" y="4539168"/>
                </a:cubicBezTo>
                <a:cubicBezTo>
                  <a:pt x="5072114" y="4567830"/>
                  <a:pt x="5064305" y="4588197"/>
                  <a:pt x="5068936" y="4625153"/>
                </a:cubicBezTo>
                <a:cubicBezTo>
                  <a:pt x="5077433" y="4662889"/>
                  <a:pt x="5065899" y="4679357"/>
                  <a:pt x="5059114" y="4733115"/>
                </a:cubicBezTo>
                <a:cubicBezTo>
                  <a:pt x="5068687" y="4752352"/>
                  <a:pt x="5055370" y="4832308"/>
                  <a:pt x="5037209" y="4844323"/>
                </a:cubicBezTo>
                <a:cubicBezTo>
                  <a:pt x="5033444" y="4857054"/>
                  <a:pt x="5040194" y="4871554"/>
                  <a:pt x="5020638" y="4877992"/>
                </a:cubicBezTo>
                <a:cubicBezTo>
                  <a:pt x="4997151" y="4888353"/>
                  <a:pt x="5034418" y="4931200"/>
                  <a:pt x="5006413" y="4925805"/>
                </a:cubicBezTo>
                <a:cubicBezTo>
                  <a:pt x="5031964" y="4956261"/>
                  <a:pt x="4982840" y="4982633"/>
                  <a:pt x="4971037" y="5009272"/>
                </a:cubicBezTo>
                <a:cubicBezTo>
                  <a:pt x="4973259" y="5034036"/>
                  <a:pt x="4968375" y="5053859"/>
                  <a:pt x="4963105" y="5111369"/>
                </a:cubicBezTo>
                <a:cubicBezTo>
                  <a:pt x="4973224" y="5141336"/>
                  <a:pt x="4937413" y="5161742"/>
                  <a:pt x="4976341" y="5210876"/>
                </a:cubicBezTo>
                <a:cubicBezTo>
                  <a:pt x="4972455" y="5212581"/>
                  <a:pt x="4977054" y="5227501"/>
                  <a:pt x="4980617" y="5269726"/>
                </a:cubicBezTo>
                <a:cubicBezTo>
                  <a:pt x="4984182" y="5311951"/>
                  <a:pt x="4990390" y="5400671"/>
                  <a:pt x="4997733" y="5464225"/>
                </a:cubicBezTo>
                <a:cubicBezTo>
                  <a:pt x="5001765" y="5536542"/>
                  <a:pt x="4990225" y="5517959"/>
                  <a:pt x="5001400" y="5594585"/>
                </a:cubicBezTo>
                <a:cubicBezTo>
                  <a:pt x="4999908" y="5619318"/>
                  <a:pt x="4974042" y="5647975"/>
                  <a:pt x="4983700" y="5667896"/>
                </a:cubicBezTo>
                <a:cubicBezTo>
                  <a:pt x="4976834" y="5696311"/>
                  <a:pt x="4975579" y="5738356"/>
                  <a:pt x="4968506" y="5769225"/>
                </a:cubicBezTo>
                <a:cubicBezTo>
                  <a:pt x="4968926" y="5787258"/>
                  <a:pt x="4969344" y="5805291"/>
                  <a:pt x="4969765" y="5823324"/>
                </a:cubicBezTo>
                <a:cubicBezTo>
                  <a:pt x="4966122" y="5853058"/>
                  <a:pt x="4965608" y="5838948"/>
                  <a:pt x="4966129" y="5862699"/>
                </a:cubicBezTo>
                <a:lnTo>
                  <a:pt x="4970695" y="5906467"/>
                </a:lnTo>
                <a:lnTo>
                  <a:pt x="4991568" y="5939847"/>
                </a:lnTo>
                <a:cubicBezTo>
                  <a:pt x="4998848" y="5955713"/>
                  <a:pt x="4974731" y="5940131"/>
                  <a:pt x="4986815" y="5973994"/>
                </a:cubicBezTo>
                <a:cubicBezTo>
                  <a:pt x="4961187" y="5997051"/>
                  <a:pt x="4983444" y="6032039"/>
                  <a:pt x="4987776" y="6089693"/>
                </a:cubicBezTo>
                <a:lnTo>
                  <a:pt x="4991621" y="6224938"/>
                </a:lnTo>
                <a:cubicBezTo>
                  <a:pt x="4988442" y="6270972"/>
                  <a:pt x="5008962" y="6317522"/>
                  <a:pt x="5017157" y="6370251"/>
                </a:cubicBezTo>
                <a:cubicBezTo>
                  <a:pt x="5025353" y="6422980"/>
                  <a:pt x="5039938" y="6490855"/>
                  <a:pt x="5040797" y="6541313"/>
                </a:cubicBezTo>
                <a:cubicBezTo>
                  <a:pt x="5039898" y="6576319"/>
                  <a:pt x="5031912" y="6591883"/>
                  <a:pt x="5045375" y="6640957"/>
                </a:cubicBezTo>
                <a:cubicBezTo>
                  <a:pt x="5057505" y="6669536"/>
                  <a:pt x="5052276" y="6675394"/>
                  <a:pt x="5058442" y="6705297"/>
                </a:cubicBezTo>
                <a:cubicBezTo>
                  <a:pt x="5057367" y="6727133"/>
                  <a:pt x="5067901" y="6732087"/>
                  <a:pt x="5071125" y="6759582"/>
                </a:cubicBezTo>
                <a:cubicBezTo>
                  <a:pt x="5055614" y="6796071"/>
                  <a:pt x="5051656" y="6769544"/>
                  <a:pt x="5069172" y="6817746"/>
                </a:cubicBezTo>
                <a:cubicBezTo>
                  <a:pt x="5060956" y="6828354"/>
                  <a:pt x="5064525" y="6836369"/>
                  <a:pt x="5072322" y="6843646"/>
                </a:cubicBezTo>
                <a:lnTo>
                  <a:pt x="5091388" y="6857998"/>
                </a:lnTo>
                <a:lnTo>
                  <a:pt x="6096000" y="6857998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4C7A8B-43F3-1460-8DDF-18069F860030}"/>
              </a:ext>
            </a:extLst>
          </p:cNvPr>
          <p:cNvSpPr txBox="1"/>
          <p:nvPr/>
        </p:nvSpPr>
        <p:spPr>
          <a:xfrm>
            <a:off x="5212935" y="474237"/>
            <a:ext cx="7967811" cy="13308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Anatomy and Physiology </a:t>
            </a:r>
            <a:endParaRPr lang="en-US" sz="4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       Skin structure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47150C-0C9D-088A-F063-70CE216BA82F}"/>
              </a:ext>
            </a:extLst>
          </p:cNvPr>
          <p:cNvSpPr txBox="1"/>
          <p:nvPr/>
        </p:nvSpPr>
        <p:spPr>
          <a:xfrm>
            <a:off x="5212935" y="2279312"/>
            <a:ext cx="6546077" cy="42738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0005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Largest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organ in the human body</a:t>
            </a:r>
          </a:p>
          <a:p>
            <a:pPr marL="40005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0005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Functions of the skin: thermoregulation, insulation, protection against microorganisms entering the body by maintaining a barrier between internal and external environments</a:t>
            </a:r>
          </a:p>
          <a:p>
            <a:pPr marL="57150" marR="0" lvl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0005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aging skin, structure changes occur- like a decrease in elastin and collogen production.</a:t>
            </a:r>
          </a:p>
          <a:p>
            <a:pPr marL="57150" marR="0" lvl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0005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Epidermal thickness also decreases.</a:t>
            </a: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D5CDE1-7A08-3484-4FA4-3A2617285A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88" y="1834816"/>
            <a:ext cx="4418091" cy="280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8307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8">
            <a:extLst>
              <a:ext uri="{FF2B5EF4-FFF2-40B4-BE49-F238E27FC236}">
                <a16:creationId xmlns:a16="http://schemas.microsoft.com/office/drawing/2014/main" id="{131BAD53-4E89-4F62-BBB7-26359763E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0">
            <a:extLst>
              <a:ext uri="{FF2B5EF4-FFF2-40B4-BE49-F238E27FC236}">
                <a16:creationId xmlns:a16="http://schemas.microsoft.com/office/drawing/2014/main" id="{62756DA2-40EB-4C6F-B962-5822FFB54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53438" cy="6858000"/>
          </a:xfrm>
          <a:custGeom>
            <a:avLst/>
            <a:gdLst>
              <a:gd name="connsiteX0" fmla="*/ 0 w 6096000"/>
              <a:gd name="connsiteY0" fmla="*/ 0 h 6858000"/>
              <a:gd name="connsiteX1" fmla="*/ 5567517 w 6096000"/>
              <a:gd name="connsiteY1" fmla="*/ 0 h 6858000"/>
              <a:gd name="connsiteX2" fmla="*/ 5566938 w 6096000"/>
              <a:gd name="connsiteY2" fmla="*/ 1705 h 6858000"/>
              <a:gd name="connsiteX3" fmla="*/ 5551594 w 6096000"/>
              <a:gd name="connsiteY3" fmla="*/ 17287 h 6858000"/>
              <a:gd name="connsiteX4" fmla="*/ 5545641 w 6096000"/>
              <a:gd name="connsiteY4" fmla="*/ 130336 h 6858000"/>
              <a:gd name="connsiteX5" fmla="*/ 5538289 w 6096000"/>
              <a:gd name="connsiteY5" fmla="*/ 187093 h 6858000"/>
              <a:gd name="connsiteX6" fmla="*/ 5545790 w 6096000"/>
              <a:gd name="connsiteY6" fmla="*/ 265704 h 6858000"/>
              <a:gd name="connsiteX7" fmla="*/ 5542313 w 6096000"/>
              <a:gd name="connsiteY7" fmla="*/ 354566 h 6858000"/>
              <a:gd name="connsiteX8" fmla="*/ 5524126 w 6096000"/>
              <a:gd name="connsiteY8" fmla="*/ 472000 h 6858000"/>
              <a:gd name="connsiteX9" fmla="*/ 5522170 w 6096000"/>
              <a:gd name="connsiteY9" fmla="*/ 473782 h 6858000"/>
              <a:gd name="connsiteX10" fmla="*/ 5521798 w 6096000"/>
              <a:gd name="connsiteY10" fmla="*/ 491380 h 6858000"/>
              <a:gd name="connsiteX11" fmla="*/ 5536419 w 6096000"/>
              <a:gd name="connsiteY11" fmla="*/ 531675 h 6858000"/>
              <a:gd name="connsiteX12" fmla="*/ 5533435 w 6096000"/>
              <a:gd name="connsiteY12" fmla="*/ 536015 h 6858000"/>
              <a:gd name="connsiteX13" fmla="*/ 5538088 w 6096000"/>
              <a:gd name="connsiteY13" fmla="*/ 572092 h 6858000"/>
              <a:gd name="connsiteX14" fmla="*/ 5536061 w 6096000"/>
              <a:gd name="connsiteY14" fmla="*/ 572511 h 6858000"/>
              <a:gd name="connsiteX15" fmla="*/ 5528218 w 6096000"/>
              <a:gd name="connsiteY15" fmla="*/ 582332 h 6858000"/>
              <a:gd name="connsiteX16" fmla="*/ 5518011 w 6096000"/>
              <a:gd name="connsiteY16" fmla="*/ 601285 h 6858000"/>
              <a:gd name="connsiteX17" fmla="*/ 5473174 w 6096000"/>
              <a:gd name="connsiteY17" fmla="*/ 681608 h 6858000"/>
              <a:gd name="connsiteX18" fmla="*/ 5472963 w 6096000"/>
              <a:gd name="connsiteY18" fmla="*/ 689151 h 6858000"/>
              <a:gd name="connsiteX19" fmla="*/ 5472485 w 6096000"/>
              <a:gd name="connsiteY19" fmla="*/ 689289 h 6858000"/>
              <a:gd name="connsiteX20" fmla="*/ 5471326 w 6096000"/>
              <a:gd name="connsiteY20" fmla="*/ 697222 h 6858000"/>
              <a:gd name="connsiteX21" fmla="*/ 5472164 w 6096000"/>
              <a:gd name="connsiteY21" fmla="*/ 717531 h 6858000"/>
              <a:gd name="connsiteX22" fmla="*/ 5468891 w 6096000"/>
              <a:gd name="connsiteY22" fmla="*/ 722494 h 6858000"/>
              <a:gd name="connsiteX23" fmla="*/ 5463081 w 6096000"/>
              <a:gd name="connsiteY23" fmla="*/ 724368 h 6858000"/>
              <a:gd name="connsiteX24" fmla="*/ 5446981 w 6096000"/>
              <a:gd name="connsiteY24" fmla="*/ 752692 h 6858000"/>
              <a:gd name="connsiteX25" fmla="*/ 5417190 w 6096000"/>
              <a:gd name="connsiteY25" fmla="*/ 816346 h 6858000"/>
              <a:gd name="connsiteX26" fmla="*/ 5388958 w 6096000"/>
              <a:gd name="connsiteY26" fmla="*/ 889417 h 6858000"/>
              <a:gd name="connsiteX27" fmla="*/ 5307044 w 6096000"/>
              <a:gd name="connsiteY27" fmla="*/ 1063288 h 6858000"/>
              <a:gd name="connsiteX28" fmla="*/ 5303837 w 6096000"/>
              <a:gd name="connsiteY28" fmla="*/ 1157176 h 6858000"/>
              <a:gd name="connsiteX29" fmla="*/ 5286494 w 6096000"/>
              <a:gd name="connsiteY29" fmla="*/ 1210776 h 6858000"/>
              <a:gd name="connsiteX30" fmla="*/ 5282463 w 6096000"/>
              <a:gd name="connsiteY30" fmla="*/ 1301993 h 6858000"/>
              <a:gd name="connsiteX31" fmla="*/ 5252235 w 6096000"/>
              <a:gd name="connsiteY31" fmla="*/ 1360879 h 6858000"/>
              <a:gd name="connsiteX32" fmla="*/ 5244497 w 6096000"/>
              <a:gd name="connsiteY32" fmla="*/ 1404045 h 6858000"/>
              <a:gd name="connsiteX33" fmla="*/ 5223823 w 6096000"/>
              <a:gd name="connsiteY33" fmla="*/ 1429568 h 6858000"/>
              <a:gd name="connsiteX34" fmla="*/ 5224851 w 6096000"/>
              <a:gd name="connsiteY34" fmla="*/ 1430305 h 6858000"/>
              <a:gd name="connsiteX35" fmla="*/ 5212394 w 6096000"/>
              <a:gd name="connsiteY35" fmla="*/ 1463304 h 6858000"/>
              <a:gd name="connsiteX36" fmla="*/ 5209958 w 6096000"/>
              <a:gd name="connsiteY36" fmla="*/ 1514846 h 6858000"/>
              <a:gd name="connsiteX37" fmla="*/ 5206417 w 6096000"/>
              <a:gd name="connsiteY37" fmla="*/ 1519731 h 6858000"/>
              <a:gd name="connsiteX38" fmla="*/ 5206640 w 6096000"/>
              <a:gd name="connsiteY38" fmla="*/ 1519929 h 6858000"/>
              <a:gd name="connsiteX39" fmla="*/ 5207632 w 6096000"/>
              <a:gd name="connsiteY39" fmla="*/ 1546022 h 6858000"/>
              <a:gd name="connsiteX40" fmla="*/ 5212030 w 6096000"/>
              <a:gd name="connsiteY40" fmla="*/ 1578752 h 6858000"/>
              <a:gd name="connsiteX41" fmla="*/ 5203533 w 6096000"/>
              <a:gd name="connsiteY41" fmla="*/ 1647555 h 6858000"/>
              <a:gd name="connsiteX42" fmla="*/ 5190877 w 6096000"/>
              <a:gd name="connsiteY42" fmla="*/ 1715685 h 6858000"/>
              <a:gd name="connsiteX43" fmla="*/ 5184235 w 6096000"/>
              <a:gd name="connsiteY43" fmla="*/ 1740358 h 6858000"/>
              <a:gd name="connsiteX44" fmla="*/ 5181475 w 6096000"/>
              <a:gd name="connsiteY44" fmla="*/ 1784314 h 6858000"/>
              <a:gd name="connsiteX45" fmla="*/ 5185845 w 6096000"/>
              <a:gd name="connsiteY45" fmla="*/ 1804434 h 6858000"/>
              <a:gd name="connsiteX46" fmla="*/ 5185068 w 6096000"/>
              <a:gd name="connsiteY46" fmla="*/ 1805316 h 6858000"/>
              <a:gd name="connsiteX47" fmla="*/ 5188593 w 6096000"/>
              <a:gd name="connsiteY47" fmla="*/ 1807109 h 6858000"/>
              <a:gd name="connsiteX48" fmla="*/ 5185920 w 6096000"/>
              <a:gd name="connsiteY48" fmla="*/ 1821003 h 6858000"/>
              <a:gd name="connsiteX49" fmla="*/ 5183543 w 6096000"/>
              <a:gd name="connsiteY49" fmla="*/ 1824832 h 6858000"/>
              <a:gd name="connsiteX50" fmla="*/ 5182235 w 6096000"/>
              <a:gd name="connsiteY50" fmla="*/ 1830429 h 6858000"/>
              <a:gd name="connsiteX51" fmla="*/ 5182525 w 6096000"/>
              <a:gd name="connsiteY51" fmla="*/ 1830569 h 6858000"/>
              <a:gd name="connsiteX52" fmla="*/ 5180663 w 6096000"/>
              <a:gd name="connsiteY52" fmla="*/ 1835810 h 6858000"/>
              <a:gd name="connsiteX53" fmla="*/ 5167452 w 6096000"/>
              <a:gd name="connsiteY53" fmla="*/ 1861483 h 6858000"/>
              <a:gd name="connsiteX54" fmla="*/ 5174266 w 6096000"/>
              <a:gd name="connsiteY54" fmla="*/ 1892417 h 6858000"/>
              <a:gd name="connsiteX55" fmla="*/ 5189262 w 6096000"/>
              <a:gd name="connsiteY55" fmla="*/ 1895114 h 6858000"/>
              <a:gd name="connsiteX56" fmla="*/ 5187100 w 6096000"/>
              <a:gd name="connsiteY56" fmla="*/ 1899379 h 6858000"/>
              <a:gd name="connsiteX57" fmla="*/ 5180471 w 6096000"/>
              <a:gd name="connsiteY57" fmla="*/ 1907867 h 6858000"/>
              <a:gd name="connsiteX58" fmla="*/ 5181361 w 6096000"/>
              <a:gd name="connsiteY58" fmla="*/ 1910265 h 6858000"/>
              <a:gd name="connsiteX59" fmla="*/ 5178268 w 6096000"/>
              <a:gd name="connsiteY59" fmla="*/ 1935584 h 6858000"/>
              <a:gd name="connsiteX60" fmla="*/ 5183619 w 6096000"/>
              <a:gd name="connsiteY60" fmla="*/ 1942021 h 6858000"/>
              <a:gd name="connsiteX61" fmla="*/ 5184480 w 6096000"/>
              <a:gd name="connsiteY61" fmla="*/ 1945112 h 6858000"/>
              <a:gd name="connsiteX62" fmla="*/ 5172776 w 6096000"/>
              <a:gd name="connsiteY62" fmla="*/ 1961162 h 6858000"/>
              <a:gd name="connsiteX63" fmla="*/ 5168513 w 6096000"/>
              <a:gd name="connsiteY63" fmla="*/ 1969445 h 6858000"/>
              <a:gd name="connsiteX64" fmla="*/ 5126597 w 6096000"/>
              <a:gd name="connsiteY64" fmla="*/ 2024270 h 6858000"/>
              <a:gd name="connsiteX65" fmla="*/ 5119528 w 6096000"/>
              <a:gd name="connsiteY65" fmla="*/ 2107942 h 6858000"/>
              <a:gd name="connsiteX66" fmla="*/ 5110356 w 6096000"/>
              <a:gd name="connsiteY66" fmla="*/ 2193455 h 6858000"/>
              <a:gd name="connsiteX67" fmla="*/ 5104992 w 6096000"/>
              <a:gd name="connsiteY67" fmla="*/ 2260088 h 6858000"/>
              <a:gd name="connsiteX68" fmla="*/ 5059439 w 6096000"/>
              <a:gd name="connsiteY68" fmla="*/ 2335735 h 6858000"/>
              <a:gd name="connsiteX69" fmla="*/ 5022061 w 6096000"/>
              <a:gd name="connsiteY69" fmla="*/ 2408995 h 6858000"/>
              <a:gd name="connsiteX70" fmla="*/ 5022253 w 6096000"/>
              <a:gd name="connsiteY70" fmla="*/ 2445869 h 6858000"/>
              <a:gd name="connsiteX71" fmla="*/ 5011426 w 6096000"/>
              <a:gd name="connsiteY71" fmla="*/ 2496499 h 6858000"/>
              <a:gd name="connsiteX72" fmla="*/ 4994224 w 6096000"/>
              <a:gd name="connsiteY72" fmla="*/ 2549900 h 6858000"/>
              <a:gd name="connsiteX73" fmla="*/ 4995245 w 6096000"/>
              <a:gd name="connsiteY73" fmla="*/ 2596456 h 6858000"/>
              <a:gd name="connsiteX74" fmla="*/ 4988570 w 6096000"/>
              <a:gd name="connsiteY74" fmla="*/ 2606088 h 6858000"/>
              <a:gd name="connsiteX75" fmla="*/ 4988371 w 6096000"/>
              <a:gd name="connsiteY75" fmla="*/ 2635351 h 6858000"/>
              <a:gd name="connsiteX76" fmla="*/ 4983212 w 6096000"/>
              <a:gd name="connsiteY76" fmla="*/ 2665666 h 6858000"/>
              <a:gd name="connsiteX77" fmla="*/ 4968234 w 6096000"/>
              <a:gd name="connsiteY77" fmla="*/ 2715895 h 6858000"/>
              <a:gd name="connsiteX78" fmla="*/ 4975888 w 6096000"/>
              <a:gd name="connsiteY78" fmla="*/ 2725052 h 6858000"/>
              <a:gd name="connsiteX79" fmla="*/ 4980195 w 6096000"/>
              <a:gd name="connsiteY79" fmla="*/ 2726489 h 6858000"/>
              <a:gd name="connsiteX80" fmla="*/ 4976218 w 6096000"/>
              <a:gd name="connsiteY80" fmla="*/ 2740278 h 6858000"/>
              <a:gd name="connsiteX81" fmla="*/ 4980571 w 6096000"/>
              <a:gd name="connsiteY81" fmla="*/ 2751112 h 6858000"/>
              <a:gd name="connsiteX82" fmla="*/ 4973893 w 6096000"/>
              <a:gd name="connsiteY82" fmla="*/ 2760208 h 6858000"/>
              <a:gd name="connsiteX83" fmla="*/ 4979005 w 6096000"/>
              <a:gd name="connsiteY83" fmla="*/ 2790136 h 6858000"/>
              <a:gd name="connsiteX84" fmla="*/ 4986137 w 6096000"/>
              <a:gd name="connsiteY84" fmla="*/ 2804183 h 6858000"/>
              <a:gd name="connsiteX85" fmla="*/ 4986175 w 6096000"/>
              <a:gd name="connsiteY85" fmla="*/ 2825860 h 6858000"/>
              <a:gd name="connsiteX86" fmla="*/ 4993936 w 6096000"/>
              <a:gd name="connsiteY86" fmla="*/ 2911749 h 6858000"/>
              <a:gd name="connsiteX87" fmla="*/ 4992563 w 6096000"/>
              <a:gd name="connsiteY87" fmla="*/ 2977278 h 6858000"/>
              <a:gd name="connsiteX88" fmla="*/ 4980516 w 6096000"/>
              <a:gd name="connsiteY88" fmla="*/ 2991092 h 6858000"/>
              <a:gd name="connsiteX89" fmla="*/ 4992801 w 6096000"/>
              <a:gd name="connsiteY89" fmla="*/ 3020247 h 6858000"/>
              <a:gd name="connsiteX90" fmla="*/ 5014805 w 6096000"/>
              <a:gd name="connsiteY90" fmla="*/ 3065434 h 6858000"/>
              <a:gd name="connsiteX91" fmla="*/ 5002733 w 6096000"/>
              <a:gd name="connsiteY91" fmla="*/ 3103777 h 6858000"/>
              <a:gd name="connsiteX92" fmla="*/ 5002941 w 6096000"/>
              <a:gd name="connsiteY92" fmla="*/ 3151828 h 6858000"/>
              <a:gd name="connsiteX93" fmla="*/ 5002883 w 6096000"/>
              <a:gd name="connsiteY93" fmla="*/ 3180546 h 6858000"/>
              <a:gd name="connsiteX94" fmla="*/ 5016711 w 6096000"/>
              <a:gd name="connsiteY94" fmla="*/ 3258677 h 6858000"/>
              <a:gd name="connsiteX95" fmla="*/ 5017918 w 6096000"/>
              <a:gd name="connsiteY95" fmla="*/ 3262610 h 6858000"/>
              <a:gd name="connsiteX96" fmla="*/ 5011672 w 6096000"/>
              <a:gd name="connsiteY96" fmla="*/ 3277179 h 6858000"/>
              <a:gd name="connsiteX97" fmla="*/ 5009344 w 6096000"/>
              <a:gd name="connsiteY97" fmla="*/ 3278130 h 6858000"/>
              <a:gd name="connsiteX98" fmla="*/ 5026770 w 6096000"/>
              <a:gd name="connsiteY98" fmla="*/ 3325671 h 6858000"/>
              <a:gd name="connsiteX99" fmla="*/ 5024571 w 6096000"/>
              <a:gd name="connsiteY99" fmla="*/ 3332072 h 6858000"/>
              <a:gd name="connsiteX100" fmla="*/ 5041705 w 6096000"/>
              <a:gd name="connsiteY100" fmla="*/ 3362948 h 6858000"/>
              <a:gd name="connsiteX101" fmla="*/ 5047477 w 6096000"/>
              <a:gd name="connsiteY101" fmla="*/ 3378959 h 6858000"/>
              <a:gd name="connsiteX102" fmla="*/ 5060758 w 6096000"/>
              <a:gd name="connsiteY102" fmla="*/ 3407057 h 6858000"/>
              <a:gd name="connsiteX103" fmla="*/ 5058968 w 6096000"/>
              <a:gd name="connsiteY103" fmla="*/ 3409825 h 6858000"/>
              <a:gd name="connsiteX104" fmla="*/ 5062667 w 6096000"/>
              <a:gd name="connsiteY104" fmla="*/ 3415218 h 6858000"/>
              <a:gd name="connsiteX105" fmla="*/ 5060928 w 6096000"/>
              <a:gd name="connsiteY105" fmla="*/ 3419880 h 6858000"/>
              <a:gd name="connsiteX106" fmla="*/ 5062923 w 6096000"/>
              <a:gd name="connsiteY106" fmla="*/ 3424545 h 6858000"/>
              <a:gd name="connsiteX107" fmla="*/ 5064623 w 6096000"/>
              <a:gd name="connsiteY107" fmla="*/ 3476412 h 6858000"/>
              <a:gd name="connsiteX108" fmla="*/ 5069684 w 6096000"/>
              <a:gd name="connsiteY108" fmla="*/ 3486850 h 6858000"/>
              <a:gd name="connsiteX109" fmla="*/ 5063339 w 6096000"/>
              <a:gd name="connsiteY109" fmla="*/ 3496391 h 6858000"/>
              <a:gd name="connsiteX110" fmla="*/ 5070139 w 6096000"/>
              <a:gd name="connsiteY110" fmla="*/ 3531201 h 6858000"/>
              <a:gd name="connsiteX111" fmla="*/ 5079896 w 6096000"/>
              <a:gd name="connsiteY111" fmla="*/ 3542019 h 6858000"/>
              <a:gd name="connsiteX112" fmla="*/ 5087540 w 6096000"/>
              <a:gd name="connsiteY112" fmla="*/ 3552249 h 6858000"/>
              <a:gd name="connsiteX113" fmla="*/ 5087902 w 6096000"/>
              <a:gd name="connsiteY113" fmla="*/ 3553678 h 6858000"/>
              <a:gd name="connsiteX114" fmla="*/ 5091509 w 6096000"/>
              <a:gd name="connsiteY114" fmla="*/ 3568021 h 6858000"/>
              <a:gd name="connsiteX115" fmla="*/ 5091934 w 6096000"/>
              <a:gd name="connsiteY115" fmla="*/ 3569719 h 6858000"/>
              <a:gd name="connsiteX116" fmla="*/ 5089362 w 6096000"/>
              <a:gd name="connsiteY116" fmla="*/ 3586412 h 6858000"/>
              <a:gd name="connsiteX117" fmla="*/ 5092358 w 6096000"/>
              <a:gd name="connsiteY117" fmla="*/ 3597336 h 6858000"/>
              <a:gd name="connsiteX118" fmla="*/ 5084254 w 6096000"/>
              <a:gd name="connsiteY118" fmla="*/ 3606007 h 6858000"/>
              <a:gd name="connsiteX119" fmla="*/ 5084281 w 6096000"/>
              <a:gd name="connsiteY119" fmla="*/ 3641228 h 6858000"/>
              <a:gd name="connsiteX120" fmla="*/ 5091848 w 6096000"/>
              <a:gd name="connsiteY120" fmla="*/ 3653088 h 6858000"/>
              <a:gd name="connsiteX121" fmla="*/ 5097436 w 6096000"/>
              <a:gd name="connsiteY121" fmla="*/ 3664114 h 6858000"/>
              <a:gd name="connsiteX122" fmla="*/ 5097518 w 6096000"/>
              <a:gd name="connsiteY122" fmla="*/ 3665569 h 6858000"/>
              <a:gd name="connsiteX123" fmla="*/ 5099829 w 6096000"/>
              <a:gd name="connsiteY123" fmla="*/ 3707357 h 6858000"/>
              <a:gd name="connsiteX124" fmla="*/ 5114696 w 6096000"/>
              <a:gd name="connsiteY124" fmla="*/ 3778166 h 6858000"/>
              <a:gd name="connsiteX125" fmla="*/ 5135379 w 6096000"/>
              <a:gd name="connsiteY125" fmla="*/ 3878222 h 6858000"/>
              <a:gd name="connsiteX126" fmla="*/ 5130138 w 6096000"/>
              <a:gd name="connsiteY126" fmla="*/ 4048117 h 6858000"/>
              <a:gd name="connsiteX127" fmla="*/ 5090040 w 6096000"/>
              <a:gd name="connsiteY127" fmla="*/ 4219510 h 6858000"/>
              <a:gd name="connsiteX128" fmla="*/ 5092812 w 6096000"/>
              <a:gd name="connsiteY128" fmla="*/ 4411258 h 6858000"/>
              <a:gd name="connsiteX129" fmla="*/ 5084599 w 6096000"/>
              <a:gd name="connsiteY129" fmla="*/ 4488531 h 6858000"/>
              <a:gd name="connsiteX130" fmla="*/ 5084072 w 6096000"/>
              <a:gd name="connsiteY130" fmla="*/ 4539168 h 6858000"/>
              <a:gd name="connsiteX131" fmla="*/ 5068936 w 6096000"/>
              <a:gd name="connsiteY131" fmla="*/ 4625153 h 6858000"/>
              <a:gd name="connsiteX132" fmla="*/ 5059114 w 6096000"/>
              <a:gd name="connsiteY132" fmla="*/ 4733115 h 6858000"/>
              <a:gd name="connsiteX133" fmla="*/ 5037209 w 6096000"/>
              <a:gd name="connsiteY133" fmla="*/ 4844323 h 6858000"/>
              <a:gd name="connsiteX134" fmla="*/ 5020638 w 6096000"/>
              <a:gd name="connsiteY134" fmla="*/ 4877992 h 6858000"/>
              <a:gd name="connsiteX135" fmla="*/ 5006413 w 6096000"/>
              <a:gd name="connsiteY135" fmla="*/ 4925805 h 6858000"/>
              <a:gd name="connsiteX136" fmla="*/ 4971037 w 6096000"/>
              <a:gd name="connsiteY136" fmla="*/ 5009272 h 6858000"/>
              <a:gd name="connsiteX137" fmla="*/ 4963105 w 6096000"/>
              <a:gd name="connsiteY137" fmla="*/ 5111369 h 6858000"/>
              <a:gd name="connsiteX138" fmla="*/ 4976341 w 6096000"/>
              <a:gd name="connsiteY138" fmla="*/ 5210876 h 6858000"/>
              <a:gd name="connsiteX139" fmla="*/ 4980617 w 6096000"/>
              <a:gd name="connsiteY139" fmla="*/ 5269726 h 6858000"/>
              <a:gd name="connsiteX140" fmla="*/ 4997733 w 6096000"/>
              <a:gd name="connsiteY140" fmla="*/ 5464225 h 6858000"/>
              <a:gd name="connsiteX141" fmla="*/ 5001400 w 6096000"/>
              <a:gd name="connsiteY141" fmla="*/ 5594585 h 6858000"/>
              <a:gd name="connsiteX142" fmla="*/ 4983700 w 6096000"/>
              <a:gd name="connsiteY142" fmla="*/ 5667896 h 6858000"/>
              <a:gd name="connsiteX143" fmla="*/ 4968506 w 6096000"/>
              <a:gd name="connsiteY143" fmla="*/ 5769225 h 6858000"/>
              <a:gd name="connsiteX144" fmla="*/ 4969765 w 6096000"/>
              <a:gd name="connsiteY144" fmla="*/ 5823324 h 6858000"/>
              <a:gd name="connsiteX145" fmla="*/ 4966129 w 6096000"/>
              <a:gd name="connsiteY145" fmla="*/ 5862699 h 6858000"/>
              <a:gd name="connsiteX146" fmla="*/ 4970695 w 6096000"/>
              <a:gd name="connsiteY146" fmla="*/ 5906467 h 6858000"/>
              <a:gd name="connsiteX147" fmla="*/ 4991568 w 6096000"/>
              <a:gd name="connsiteY147" fmla="*/ 5939847 h 6858000"/>
              <a:gd name="connsiteX148" fmla="*/ 4986815 w 6096000"/>
              <a:gd name="connsiteY148" fmla="*/ 5973994 h 6858000"/>
              <a:gd name="connsiteX149" fmla="*/ 4987776 w 6096000"/>
              <a:gd name="connsiteY149" fmla="*/ 6089693 h 6858000"/>
              <a:gd name="connsiteX150" fmla="*/ 4991621 w 6096000"/>
              <a:gd name="connsiteY150" fmla="*/ 6224938 h 6858000"/>
              <a:gd name="connsiteX151" fmla="*/ 5017157 w 6096000"/>
              <a:gd name="connsiteY151" fmla="*/ 6370251 h 6858000"/>
              <a:gd name="connsiteX152" fmla="*/ 5040797 w 6096000"/>
              <a:gd name="connsiteY152" fmla="*/ 6541313 h 6858000"/>
              <a:gd name="connsiteX153" fmla="*/ 5045375 w 6096000"/>
              <a:gd name="connsiteY153" fmla="*/ 6640957 h 6858000"/>
              <a:gd name="connsiteX154" fmla="*/ 5058442 w 6096000"/>
              <a:gd name="connsiteY154" fmla="*/ 6705297 h 6858000"/>
              <a:gd name="connsiteX155" fmla="*/ 5071125 w 6096000"/>
              <a:gd name="connsiteY155" fmla="*/ 6759582 h 6858000"/>
              <a:gd name="connsiteX156" fmla="*/ 5069172 w 6096000"/>
              <a:gd name="connsiteY156" fmla="*/ 6817746 h 6858000"/>
              <a:gd name="connsiteX157" fmla="*/ 5072322 w 6096000"/>
              <a:gd name="connsiteY157" fmla="*/ 6843646 h 6858000"/>
              <a:gd name="connsiteX158" fmla="*/ 5091388 w 6096000"/>
              <a:gd name="connsiteY158" fmla="*/ 6857998 h 6858000"/>
              <a:gd name="connsiteX159" fmla="*/ 6096000 w 6096000"/>
              <a:gd name="connsiteY159" fmla="*/ 6857998 h 6858000"/>
              <a:gd name="connsiteX160" fmla="*/ 6096000 w 6096000"/>
              <a:gd name="connsiteY160" fmla="*/ 6858000 h 6858000"/>
              <a:gd name="connsiteX161" fmla="*/ 0 w 6096000"/>
              <a:gd name="connsiteY16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5567517" y="0"/>
                </a:lnTo>
                <a:lnTo>
                  <a:pt x="5566938" y="1705"/>
                </a:lnTo>
                <a:cubicBezTo>
                  <a:pt x="5563126" y="8440"/>
                  <a:pt x="5558112" y="13784"/>
                  <a:pt x="5551594" y="17287"/>
                </a:cubicBezTo>
                <a:cubicBezTo>
                  <a:pt x="5562364" y="82036"/>
                  <a:pt x="5510349" y="69804"/>
                  <a:pt x="5545641" y="130336"/>
                </a:cubicBezTo>
                <a:cubicBezTo>
                  <a:pt x="5526953" y="117589"/>
                  <a:pt x="5536978" y="162458"/>
                  <a:pt x="5538289" y="187093"/>
                </a:cubicBezTo>
                <a:cubicBezTo>
                  <a:pt x="5536205" y="226511"/>
                  <a:pt x="5545722" y="205530"/>
                  <a:pt x="5545790" y="265704"/>
                </a:cubicBezTo>
                <a:cubicBezTo>
                  <a:pt x="5542296" y="317533"/>
                  <a:pt x="5543813" y="325288"/>
                  <a:pt x="5542313" y="354566"/>
                </a:cubicBezTo>
                <a:lnTo>
                  <a:pt x="5524126" y="472000"/>
                </a:lnTo>
                <a:lnTo>
                  <a:pt x="5522170" y="473782"/>
                </a:lnTo>
                <a:cubicBezTo>
                  <a:pt x="5517847" y="482008"/>
                  <a:pt x="5518682" y="487340"/>
                  <a:pt x="5521798" y="491380"/>
                </a:cubicBezTo>
                <a:lnTo>
                  <a:pt x="5536419" y="531675"/>
                </a:lnTo>
                <a:lnTo>
                  <a:pt x="5533435" y="536015"/>
                </a:lnTo>
                <a:lnTo>
                  <a:pt x="5538088" y="572092"/>
                </a:lnTo>
                <a:lnTo>
                  <a:pt x="5536061" y="572511"/>
                </a:lnTo>
                <a:cubicBezTo>
                  <a:pt x="5531611" y="574271"/>
                  <a:pt x="5528529" y="577121"/>
                  <a:pt x="5528218" y="582332"/>
                </a:cubicBezTo>
                <a:cubicBezTo>
                  <a:pt x="5498002" y="573171"/>
                  <a:pt x="5516262" y="585107"/>
                  <a:pt x="5518011" y="601285"/>
                </a:cubicBezTo>
                <a:cubicBezTo>
                  <a:pt x="5508838" y="617831"/>
                  <a:pt x="5480684" y="666964"/>
                  <a:pt x="5473174" y="681608"/>
                </a:cubicBezTo>
                <a:cubicBezTo>
                  <a:pt x="5473102" y="684122"/>
                  <a:pt x="5473033" y="686637"/>
                  <a:pt x="5472963" y="689151"/>
                </a:cubicBezTo>
                <a:lnTo>
                  <a:pt x="5472485" y="689289"/>
                </a:lnTo>
                <a:cubicBezTo>
                  <a:pt x="5471434" y="690905"/>
                  <a:pt x="5470986" y="693376"/>
                  <a:pt x="5471326" y="697222"/>
                </a:cubicBezTo>
                <a:cubicBezTo>
                  <a:pt x="5471606" y="703992"/>
                  <a:pt x="5471884" y="710761"/>
                  <a:pt x="5472164" y="717531"/>
                </a:cubicBezTo>
                <a:lnTo>
                  <a:pt x="5468891" y="722494"/>
                </a:lnTo>
                <a:lnTo>
                  <a:pt x="5463081" y="724368"/>
                </a:lnTo>
                <a:lnTo>
                  <a:pt x="5446981" y="752692"/>
                </a:lnTo>
                <a:cubicBezTo>
                  <a:pt x="5454691" y="764380"/>
                  <a:pt x="5422719" y="808083"/>
                  <a:pt x="5417190" y="816346"/>
                </a:cubicBezTo>
                <a:lnTo>
                  <a:pt x="5388958" y="889417"/>
                </a:lnTo>
                <a:cubicBezTo>
                  <a:pt x="5320491" y="969963"/>
                  <a:pt x="5321907" y="1005331"/>
                  <a:pt x="5307044" y="1063288"/>
                </a:cubicBezTo>
                <a:cubicBezTo>
                  <a:pt x="5313332" y="1111028"/>
                  <a:pt x="5317096" y="1110140"/>
                  <a:pt x="5303837" y="1157176"/>
                </a:cubicBezTo>
                <a:cubicBezTo>
                  <a:pt x="5301103" y="1192124"/>
                  <a:pt x="5301884" y="1197232"/>
                  <a:pt x="5286494" y="1210776"/>
                </a:cubicBezTo>
                <a:lnTo>
                  <a:pt x="5282463" y="1301993"/>
                </a:lnTo>
                <a:lnTo>
                  <a:pt x="5252235" y="1360879"/>
                </a:lnTo>
                <a:lnTo>
                  <a:pt x="5244497" y="1404045"/>
                </a:lnTo>
                <a:lnTo>
                  <a:pt x="5223823" y="1429568"/>
                </a:lnTo>
                <a:lnTo>
                  <a:pt x="5224851" y="1430305"/>
                </a:lnTo>
                <a:cubicBezTo>
                  <a:pt x="5226697" y="1432466"/>
                  <a:pt x="5214738" y="1459891"/>
                  <a:pt x="5212394" y="1463304"/>
                </a:cubicBezTo>
                <a:cubicBezTo>
                  <a:pt x="5209912" y="1477394"/>
                  <a:pt x="5213027" y="1501295"/>
                  <a:pt x="5209958" y="1514846"/>
                </a:cubicBezTo>
                <a:lnTo>
                  <a:pt x="5206417" y="1519731"/>
                </a:lnTo>
                <a:lnTo>
                  <a:pt x="5206640" y="1519929"/>
                </a:lnTo>
                <a:cubicBezTo>
                  <a:pt x="5206490" y="1521210"/>
                  <a:pt x="5209710" y="1543635"/>
                  <a:pt x="5207632" y="1546022"/>
                </a:cubicBezTo>
                <a:lnTo>
                  <a:pt x="5212030" y="1578752"/>
                </a:lnTo>
                <a:cubicBezTo>
                  <a:pt x="5206147" y="1605585"/>
                  <a:pt x="5226381" y="1622803"/>
                  <a:pt x="5203533" y="1647555"/>
                </a:cubicBezTo>
                <a:cubicBezTo>
                  <a:pt x="5198128" y="1672675"/>
                  <a:pt x="5203213" y="1694404"/>
                  <a:pt x="5190877" y="1715685"/>
                </a:cubicBezTo>
                <a:cubicBezTo>
                  <a:pt x="5196815" y="1724301"/>
                  <a:pt x="5198098" y="1732435"/>
                  <a:pt x="5184235" y="1740358"/>
                </a:cubicBezTo>
                <a:cubicBezTo>
                  <a:pt x="5182625" y="1763793"/>
                  <a:pt x="5198368" y="1769422"/>
                  <a:pt x="5181475" y="1784314"/>
                </a:cubicBezTo>
                <a:cubicBezTo>
                  <a:pt x="5205987" y="1797417"/>
                  <a:pt x="5195246" y="1798221"/>
                  <a:pt x="5185845" y="1804434"/>
                </a:cubicBezTo>
                <a:lnTo>
                  <a:pt x="5185068" y="1805316"/>
                </a:lnTo>
                <a:lnTo>
                  <a:pt x="5188593" y="1807109"/>
                </a:lnTo>
                <a:lnTo>
                  <a:pt x="5185920" y="1821003"/>
                </a:lnTo>
                <a:lnTo>
                  <a:pt x="5183543" y="1824832"/>
                </a:lnTo>
                <a:cubicBezTo>
                  <a:pt x="5182284" y="1827468"/>
                  <a:pt x="5181937" y="1829219"/>
                  <a:pt x="5182235" y="1830429"/>
                </a:cubicBezTo>
                <a:lnTo>
                  <a:pt x="5182525" y="1830569"/>
                </a:lnTo>
                <a:lnTo>
                  <a:pt x="5180663" y="1835810"/>
                </a:lnTo>
                <a:cubicBezTo>
                  <a:pt x="5176779" y="1844665"/>
                  <a:pt x="5172297" y="1853278"/>
                  <a:pt x="5167452" y="1861483"/>
                </a:cubicBezTo>
                <a:cubicBezTo>
                  <a:pt x="5179827" y="1866643"/>
                  <a:pt x="5166788" y="1884999"/>
                  <a:pt x="5174266" y="1892417"/>
                </a:cubicBezTo>
                <a:lnTo>
                  <a:pt x="5189262" y="1895114"/>
                </a:lnTo>
                <a:lnTo>
                  <a:pt x="5187100" y="1899379"/>
                </a:lnTo>
                <a:lnTo>
                  <a:pt x="5180471" y="1907867"/>
                </a:lnTo>
                <a:cubicBezTo>
                  <a:pt x="5179609" y="1909162"/>
                  <a:pt x="5179647" y="1909994"/>
                  <a:pt x="5181361" y="1910265"/>
                </a:cubicBezTo>
                <a:cubicBezTo>
                  <a:pt x="5180995" y="1914884"/>
                  <a:pt x="5177893" y="1930292"/>
                  <a:pt x="5178268" y="1935584"/>
                </a:cubicBezTo>
                <a:lnTo>
                  <a:pt x="5183619" y="1942021"/>
                </a:lnTo>
                <a:lnTo>
                  <a:pt x="5184480" y="1945112"/>
                </a:lnTo>
                <a:lnTo>
                  <a:pt x="5172776" y="1961162"/>
                </a:lnTo>
                <a:lnTo>
                  <a:pt x="5168513" y="1969445"/>
                </a:lnTo>
                <a:lnTo>
                  <a:pt x="5126597" y="2024270"/>
                </a:lnTo>
                <a:lnTo>
                  <a:pt x="5119528" y="2107942"/>
                </a:lnTo>
                <a:cubicBezTo>
                  <a:pt x="5089290" y="2138038"/>
                  <a:pt x="5110415" y="2159228"/>
                  <a:pt x="5110356" y="2193455"/>
                </a:cubicBezTo>
                <a:cubicBezTo>
                  <a:pt x="5101302" y="2220953"/>
                  <a:pt x="5110381" y="2224200"/>
                  <a:pt x="5104992" y="2260088"/>
                </a:cubicBezTo>
                <a:cubicBezTo>
                  <a:pt x="5096504" y="2291744"/>
                  <a:pt x="5078225" y="2299003"/>
                  <a:pt x="5059439" y="2335735"/>
                </a:cubicBezTo>
                <a:cubicBezTo>
                  <a:pt x="5029465" y="2329020"/>
                  <a:pt x="5058046" y="2407546"/>
                  <a:pt x="5022061" y="2408995"/>
                </a:cubicBezTo>
                <a:cubicBezTo>
                  <a:pt x="5023289" y="2413465"/>
                  <a:pt x="5019654" y="2441580"/>
                  <a:pt x="5022253" y="2445869"/>
                </a:cubicBezTo>
                <a:cubicBezTo>
                  <a:pt x="5022440" y="2449625"/>
                  <a:pt x="5011241" y="2492743"/>
                  <a:pt x="5011426" y="2496499"/>
                </a:cubicBezTo>
                <a:lnTo>
                  <a:pt x="4994224" y="2549900"/>
                </a:lnTo>
                <a:cubicBezTo>
                  <a:pt x="4992353" y="2564757"/>
                  <a:pt x="4998952" y="2582253"/>
                  <a:pt x="4995245" y="2596456"/>
                </a:cubicBezTo>
                <a:lnTo>
                  <a:pt x="4988570" y="2606088"/>
                </a:lnTo>
                <a:cubicBezTo>
                  <a:pt x="4988504" y="2615842"/>
                  <a:pt x="4988436" y="2625597"/>
                  <a:pt x="4988371" y="2635351"/>
                </a:cubicBezTo>
                <a:lnTo>
                  <a:pt x="4983212" y="2665666"/>
                </a:lnTo>
                <a:lnTo>
                  <a:pt x="4968234" y="2715895"/>
                </a:lnTo>
                <a:lnTo>
                  <a:pt x="4975888" y="2725052"/>
                </a:lnTo>
                <a:lnTo>
                  <a:pt x="4980195" y="2726489"/>
                </a:lnTo>
                <a:lnTo>
                  <a:pt x="4976218" y="2740278"/>
                </a:lnTo>
                <a:lnTo>
                  <a:pt x="4980571" y="2751112"/>
                </a:lnTo>
                <a:lnTo>
                  <a:pt x="4973893" y="2760208"/>
                </a:lnTo>
                <a:lnTo>
                  <a:pt x="4979005" y="2790136"/>
                </a:lnTo>
                <a:lnTo>
                  <a:pt x="4986137" y="2804183"/>
                </a:lnTo>
                <a:cubicBezTo>
                  <a:pt x="4986150" y="2811409"/>
                  <a:pt x="4986162" y="2818634"/>
                  <a:pt x="4986175" y="2825860"/>
                </a:cubicBezTo>
                <a:cubicBezTo>
                  <a:pt x="4987474" y="2843788"/>
                  <a:pt x="4992871" y="2886513"/>
                  <a:pt x="4993936" y="2911749"/>
                </a:cubicBezTo>
                <a:cubicBezTo>
                  <a:pt x="4993313" y="2946689"/>
                  <a:pt x="4980300" y="2954448"/>
                  <a:pt x="4992563" y="2977278"/>
                </a:cubicBezTo>
                <a:cubicBezTo>
                  <a:pt x="4985688" y="2983455"/>
                  <a:pt x="4982051" y="2987749"/>
                  <a:pt x="4980516" y="2991092"/>
                </a:cubicBezTo>
                <a:cubicBezTo>
                  <a:pt x="4975910" y="3001119"/>
                  <a:pt x="4990216" y="3002537"/>
                  <a:pt x="4992801" y="3020247"/>
                </a:cubicBezTo>
                <a:cubicBezTo>
                  <a:pt x="4998517" y="3032637"/>
                  <a:pt x="5013148" y="3051512"/>
                  <a:pt x="5014805" y="3065434"/>
                </a:cubicBezTo>
                <a:cubicBezTo>
                  <a:pt x="4998836" y="3057428"/>
                  <a:pt x="5016840" y="3105196"/>
                  <a:pt x="5002733" y="3103777"/>
                </a:cubicBezTo>
                <a:cubicBezTo>
                  <a:pt x="5022381" y="3124610"/>
                  <a:pt x="4997365" y="3128169"/>
                  <a:pt x="5002941" y="3151828"/>
                </a:cubicBezTo>
                <a:cubicBezTo>
                  <a:pt x="5010264" y="3163902"/>
                  <a:pt x="5011356" y="3171780"/>
                  <a:pt x="5002883" y="3180546"/>
                </a:cubicBezTo>
                <a:cubicBezTo>
                  <a:pt x="5038586" y="3236545"/>
                  <a:pt x="5003723" y="3210316"/>
                  <a:pt x="5016711" y="3258677"/>
                </a:cubicBezTo>
                <a:lnTo>
                  <a:pt x="5017918" y="3262610"/>
                </a:lnTo>
                <a:lnTo>
                  <a:pt x="5011672" y="3277179"/>
                </a:lnTo>
                <a:lnTo>
                  <a:pt x="5009344" y="3278130"/>
                </a:lnTo>
                <a:lnTo>
                  <a:pt x="5026770" y="3325671"/>
                </a:lnTo>
                <a:lnTo>
                  <a:pt x="5024571" y="3332072"/>
                </a:lnTo>
                <a:lnTo>
                  <a:pt x="5041705" y="3362948"/>
                </a:lnTo>
                <a:lnTo>
                  <a:pt x="5047477" y="3378959"/>
                </a:lnTo>
                <a:lnTo>
                  <a:pt x="5060758" y="3407057"/>
                </a:lnTo>
                <a:lnTo>
                  <a:pt x="5058968" y="3409825"/>
                </a:lnTo>
                <a:lnTo>
                  <a:pt x="5062667" y="3415218"/>
                </a:lnTo>
                <a:lnTo>
                  <a:pt x="5060928" y="3419880"/>
                </a:lnTo>
                <a:lnTo>
                  <a:pt x="5062923" y="3424545"/>
                </a:lnTo>
                <a:cubicBezTo>
                  <a:pt x="5063537" y="3433967"/>
                  <a:pt x="5063494" y="3466028"/>
                  <a:pt x="5064623" y="3476412"/>
                </a:cubicBezTo>
                <a:lnTo>
                  <a:pt x="5069684" y="3486850"/>
                </a:lnTo>
                <a:lnTo>
                  <a:pt x="5063339" y="3496391"/>
                </a:lnTo>
                <a:lnTo>
                  <a:pt x="5070139" y="3531201"/>
                </a:lnTo>
                <a:lnTo>
                  <a:pt x="5079896" y="3542019"/>
                </a:lnTo>
                <a:lnTo>
                  <a:pt x="5087540" y="3552249"/>
                </a:lnTo>
                <a:lnTo>
                  <a:pt x="5087902" y="3553678"/>
                </a:lnTo>
                <a:lnTo>
                  <a:pt x="5091509" y="3568021"/>
                </a:lnTo>
                <a:lnTo>
                  <a:pt x="5091934" y="3569719"/>
                </a:lnTo>
                <a:lnTo>
                  <a:pt x="5089362" y="3586412"/>
                </a:lnTo>
                <a:lnTo>
                  <a:pt x="5092358" y="3597336"/>
                </a:lnTo>
                <a:lnTo>
                  <a:pt x="5084254" y="3606007"/>
                </a:lnTo>
                <a:cubicBezTo>
                  <a:pt x="5084262" y="3617747"/>
                  <a:pt x="5084273" y="3629488"/>
                  <a:pt x="5084281" y="3641228"/>
                </a:cubicBezTo>
                <a:lnTo>
                  <a:pt x="5091848" y="3653088"/>
                </a:lnTo>
                <a:lnTo>
                  <a:pt x="5097436" y="3664114"/>
                </a:lnTo>
                <a:cubicBezTo>
                  <a:pt x="5097463" y="3664599"/>
                  <a:pt x="5097491" y="3665084"/>
                  <a:pt x="5097518" y="3665569"/>
                </a:cubicBezTo>
                <a:cubicBezTo>
                  <a:pt x="5097915" y="3672776"/>
                  <a:pt x="5096966" y="3688591"/>
                  <a:pt x="5099829" y="3707357"/>
                </a:cubicBezTo>
                <a:cubicBezTo>
                  <a:pt x="5100505" y="3724716"/>
                  <a:pt x="5118078" y="3760234"/>
                  <a:pt x="5114696" y="3778166"/>
                </a:cubicBezTo>
                <a:cubicBezTo>
                  <a:pt x="5141627" y="3845122"/>
                  <a:pt x="5125427" y="3821305"/>
                  <a:pt x="5135379" y="3878222"/>
                </a:cubicBezTo>
                <a:cubicBezTo>
                  <a:pt x="5161519" y="3905047"/>
                  <a:pt x="5125417" y="4015047"/>
                  <a:pt x="5130138" y="4048117"/>
                </a:cubicBezTo>
                <a:cubicBezTo>
                  <a:pt x="5081804" y="4192084"/>
                  <a:pt x="5096262" y="4158987"/>
                  <a:pt x="5090040" y="4219510"/>
                </a:cubicBezTo>
                <a:cubicBezTo>
                  <a:pt x="5104553" y="4280033"/>
                  <a:pt x="5065380" y="4345686"/>
                  <a:pt x="5092812" y="4411258"/>
                </a:cubicBezTo>
                <a:cubicBezTo>
                  <a:pt x="5090630" y="4437329"/>
                  <a:pt x="5083878" y="4473140"/>
                  <a:pt x="5084599" y="4488531"/>
                </a:cubicBezTo>
                <a:cubicBezTo>
                  <a:pt x="5084423" y="4505410"/>
                  <a:pt x="5084248" y="4522289"/>
                  <a:pt x="5084072" y="4539168"/>
                </a:cubicBezTo>
                <a:cubicBezTo>
                  <a:pt x="5072114" y="4567830"/>
                  <a:pt x="5064305" y="4588197"/>
                  <a:pt x="5068936" y="4625153"/>
                </a:cubicBezTo>
                <a:cubicBezTo>
                  <a:pt x="5077433" y="4662889"/>
                  <a:pt x="5065899" y="4679357"/>
                  <a:pt x="5059114" y="4733115"/>
                </a:cubicBezTo>
                <a:cubicBezTo>
                  <a:pt x="5068687" y="4752352"/>
                  <a:pt x="5055370" y="4832308"/>
                  <a:pt x="5037209" y="4844323"/>
                </a:cubicBezTo>
                <a:cubicBezTo>
                  <a:pt x="5033444" y="4857054"/>
                  <a:pt x="5040194" y="4871554"/>
                  <a:pt x="5020638" y="4877992"/>
                </a:cubicBezTo>
                <a:cubicBezTo>
                  <a:pt x="4997151" y="4888353"/>
                  <a:pt x="5034418" y="4931200"/>
                  <a:pt x="5006413" y="4925805"/>
                </a:cubicBezTo>
                <a:cubicBezTo>
                  <a:pt x="5031964" y="4956261"/>
                  <a:pt x="4982840" y="4982633"/>
                  <a:pt x="4971037" y="5009272"/>
                </a:cubicBezTo>
                <a:cubicBezTo>
                  <a:pt x="4973259" y="5034036"/>
                  <a:pt x="4968375" y="5053859"/>
                  <a:pt x="4963105" y="5111369"/>
                </a:cubicBezTo>
                <a:cubicBezTo>
                  <a:pt x="4973224" y="5141336"/>
                  <a:pt x="4937413" y="5161742"/>
                  <a:pt x="4976341" y="5210876"/>
                </a:cubicBezTo>
                <a:cubicBezTo>
                  <a:pt x="4972455" y="5212581"/>
                  <a:pt x="4977054" y="5227501"/>
                  <a:pt x="4980617" y="5269726"/>
                </a:cubicBezTo>
                <a:cubicBezTo>
                  <a:pt x="4984182" y="5311951"/>
                  <a:pt x="4990390" y="5400671"/>
                  <a:pt x="4997733" y="5464225"/>
                </a:cubicBezTo>
                <a:cubicBezTo>
                  <a:pt x="5001765" y="5536542"/>
                  <a:pt x="4990225" y="5517959"/>
                  <a:pt x="5001400" y="5594585"/>
                </a:cubicBezTo>
                <a:cubicBezTo>
                  <a:pt x="4999908" y="5619318"/>
                  <a:pt x="4974042" y="5647975"/>
                  <a:pt x="4983700" y="5667896"/>
                </a:cubicBezTo>
                <a:cubicBezTo>
                  <a:pt x="4976834" y="5696311"/>
                  <a:pt x="4975579" y="5738356"/>
                  <a:pt x="4968506" y="5769225"/>
                </a:cubicBezTo>
                <a:cubicBezTo>
                  <a:pt x="4968926" y="5787258"/>
                  <a:pt x="4969344" y="5805291"/>
                  <a:pt x="4969765" y="5823324"/>
                </a:cubicBezTo>
                <a:cubicBezTo>
                  <a:pt x="4966122" y="5853058"/>
                  <a:pt x="4965608" y="5838948"/>
                  <a:pt x="4966129" y="5862699"/>
                </a:cubicBezTo>
                <a:lnTo>
                  <a:pt x="4970695" y="5906467"/>
                </a:lnTo>
                <a:lnTo>
                  <a:pt x="4991568" y="5939847"/>
                </a:lnTo>
                <a:cubicBezTo>
                  <a:pt x="4998848" y="5955713"/>
                  <a:pt x="4974731" y="5940131"/>
                  <a:pt x="4986815" y="5973994"/>
                </a:cubicBezTo>
                <a:cubicBezTo>
                  <a:pt x="4961187" y="5997051"/>
                  <a:pt x="4983444" y="6032039"/>
                  <a:pt x="4987776" y="6089693"/>
                </a:cubicBezTo>
                <a:lnTo>
                  <a:pt x="4991621" y="6224938"/>
                </a:lnTo>
                <a:cubicBezTo>
                  <a:pt x="4988442" y="6270972"/>
                  <a:pt x="5008962" y="6317522"/>
                  <a:pt x="5017157" y="6370251"/>
                </a:cubicBezTo>
                <a:cubicBezTo>
                  <a:pt x="5025353" y="6422980"/>
                  <a:pt x="5039938" y="6490855"/>
                  <a:pt x="5040797" y="6541313"/>
                </a:cubicBezTo>
                <a:cubicBezTo>
                  <a:pt x="5039898" y="6576319"/>
                  <a:pt x="5031912" y="6591883"/>
                  <a:pt x="5045375" y="6640957"/>
                </a:cubicBezTo>
                <a:cubicBezTo>
                  <a:pt x="5057505" y="6669536"/>
                  <a:pt x="5052276" y="6675394"/>
                  <a:pt x="5058442" y="6705297"/>
                </a:cubicBezTo>
                <a:cubicBezTo>
                  <a:pt x="5057367" y="6727133"/>
                  <a:pt x="5067901" y="6732087"/>
                  <a:pt x="5071125" y="6759582"/>
                </a:cubicBezTo>
                <a:cubicBezTo>
                  <a:pt x="5055614" y="6796071"/>
                  <a:pt x="5051656" y="6769544"/>
                  <a:pt x="5069172" y="6817746"/>
                </a:cubicBezTo>
                <a:cubicBezTo>
                  <a:pt x="5060956" y="6828354"/>
                  <a:pt x="5064525" y="6836369"/>
                  <a:pt x="5072322" y="6843646"/>
                </a:cubicBezTo>
                <a:lnTo>
                  <a:pt x="5091388" y="6857998"/>
                </a:lnTo>
                <a:lnTo>
                  <a:pt x="6096000" y="6857998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6E1511-794C-3204-86A9-0641598662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227" y="1221448"/>
            <a:ext cx="4485774" cy="3442831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FBF089FE-EBBF-6BA9-CC6A-2D2F7A4B3FCD}"/>
              </a:ext>
            </a:extLst>
          </p:cNvPr>
          <p:cNvSpPr txBox="1">
            <a:spLocks noChangeArrowheads="1"/>
          </p:cNvSpPr>
          <p:nvPr/>
        </p:nvSpPr>
        <p:spPr>
          <a:xfrm>
            <a:off x="5612495" y="196728"/>
            <a:ext cx="6155140" cy="133083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b="1">
                <a:latin typeface="Calibri Light" panose="020F0302020204030204" pitchFamily="34" charset="0"/>
                <a:cs typeface="Calibri Light" panose="020F0302020204030204" pitchFamily="34" charset="0"/>
              </a:rPr>
              <a:t>Early Mobility Benefits</a:t>
            </a:r>
          </a:p>
          <a:p>
            <a:r>
              <a:rPr lang="en-US" altLang="en-US" b="1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endParaRPr lang="en-US" altLang="en-US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8FCFC9A-7B4E-D960-D561-116FF9E14276}"/>
              </a:ext>
            </a:extLst>
          </p:cNvPr>
          <p:cNvSpPr txBox="1">
            <a:spLocks/>
          </p:cNvSpPr>
          <p:nvPr/>
        </p:nvSpPr>
        <p:spPr bwMode="auto">
          <a:xfrm>
            <a:off x="5981350" y="2035303"/>
            <a:ext cx="4949505" cy="3710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250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 panose="020B0600070205080204" pitchFamily="34" charset="-128"/>
            </a:endParaRPr>
          </a:p>
          <a:p>
            <a:pPr>
              <a:defRPr/>
            </a:pPr>
            <a:r>
              <a:rPr lang="en-US" sz="8000" kern="0" dirty="0">
                <a:solidFill>
                  <a:srgbClr val="000000"/>
                </a:solidFill>
                <a:latin typeface="Arial"/>
              </a:rPr>
              <a:t>Improve patient care outcomes </a:t>
            </a:r>
          </a:p>
          <a:p>
            <a:pPr marL="0" indent="0">
              <a:buNone/>
              <a:defRPr/>
            </a:pPr>
            <a:endParaRPr lang="en-US" sz="8000" kern="0" dirty="0">
              <a:solidFill>
                <a:srgbClr val="000000"/>
              </a:solidFill>
              <a:latin typeface="Arial"/>
            </a:endParaRPr>
          </a:p>
          <a:p>
            <a:pPr>
              <a:defRPr/>
            </a:pPr>
            <a:r>
              <a:rPr lang="en-US" sz="8000" kern="0" dirty="0">
                <a:solidFill>
                  <a:srgbClr val="000000"/>
                </a:solidFill>
                <a:latin typeface="Arial"/>
              </a:rPr>
              <a:t>Decrease delirium</a:t>
            </a:r>
          </a:p>
          <a:p>
            <a:pPr marL="0" indent="0">
              <a:buNone/>
              <a:defRPr/>
            </a:pPr>
            <a:endParaRPr lang="en-US" sz="8000" kern="0" dirty="0">
              <a:solidFill>
                <a:srgbClr val="000000"/>
              </a:solidFill>
              <a:latin typeface="Arial"/>
            </a:endParaRPr>
          </a:p>
          <a:p>
            <a:pPr>
              <a:defRPr/>
            </a:pPr>
            <a:r>
              <a:rPr lang="en-US" sz="8000" kern="0" dirty="0">
                <a:solidFill>
                  <a:srgbClr val="000000"/>
                </a:solidFill>
                <a:latin typeface="Arial"/>
              </a:rPr>
              <a:t>Decrease ventilator days</a:t>
            </a:r>
          </a:p>
          <a:p>
            <a:pPr marL="0" indent="0">
              <a:buNone/>
              <a:defRPr/>
            </a:pPr>
            <a:endParaRPr lang="en-US" sz="8000" kern="0" dirty="0">
              <a:solidFill>
                <a:srgbClr val="000000"/>
              </a:solidFill>
              <a:latin typeface="Arial"/>
            </a:endParaRPr>
          </a:p>
          <a:p>
            <a:pPr>
              <a:defRPr/>
            </a:pPr>
            <a:r>
              <a:rPr lang="en-US" sz="8000" kern="0" dirty="0">
                <a:solidFill>
                  <a:srgbClr val="000000"/>
                </a:solidFill>
                <a:latin typeface="Arial"/>
              </a:rPr>
              <a:t>Decrease length of hospital stay, achieving a higher functional status at discharge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6200" kern="0" dirty="0">
              <a:solidFill>
                <a:srgbClr val="000000"/>
              </a:solidFill>
              <a:latin typeface="Arial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6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 panose="020B0600070205080204" pitchFamily="34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6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 panose="020B0600070205080204" pitchFamily="34" charset="-128"/>
            </a:endParaRPr>
          </a:p>
          <a:p>
            <a:pPr marL="0" indent="0">
              <a:buNone/>
            </a:pPr>
            <a:r>
              <a:rPr lang="en-US" sz="2000" kern="0" dirty="0">
                <a:solidFill>
                  <a:srgbClr val="000000"/>
                </a:solidFill>
                <a:latin typeface="Arial"/>
              </a:rPr>
              <a:t> 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 panose="020B0600070205080204" pitchFamily="34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131846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61293230-B0F6-45B1-96D1-13D18E2429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1E8018D-D29A-4B9D-BF9C-9F4D7BA12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291" y="3296652"/>
            <a:ext cx="12202113" cy="3561346"/>
          </a:xfrm>
          <a:custGeom>
            <a:avLst/>
            <a:gdLst>
              <a:gd name="connsiteX0" fmla="*/ 0 w 12202113"/>
              <a:gd name="connsiteY0" fmla="*/ 3188466 h 3188466"/>
              <a:gd name="connsiteX1" fmla="*/ 10116 w 12202113"/>
              <a:gd name="connsiteY1" fmla="*/ 2657641 h 3188466"/>
              <a:gd name="connsiteX2" fmla="*/ 10116 w 12202113"/>
              <a:gd name="connsiteY2" fmla="*/ 0 h 3188466"/>
              <a:gd name="connsiteX3" fmla="*/ 12202113 w 12202113"/>
              <a:gd name="connsiteY3" fmla="*/ 0 h 3188466"/>
              <a:gd name="connsiteX4" fmla="*/ 12202113 w 12202113"/>
              <a:gd name="connsiteY4" fmla="*/ 2879832 h 3188466"/>
              <a:gd name="connsiteX5" fmla="*/ 12198167 w 12202113"/>
              <a:gd name="connsiteY5" fmla="*/ 2880360 h 3188466"/>
              <a:gd name="connsiteX6" fmla="*/ 12122128 w 12202113"/>
              <a:gd name="connsiteY6" fmla="*/ 2887194 h 3188466"/>
              <a:gd name="connsiteX7" fmla="*/ 12028868 w 12202113"/>
              <a:gd name="connsiteY7" fmla="*/ 2911786 h 3188466"/>
              <a:gd name="connsiteX8" fmla="*/ 11995238 w 12202113"/>
              <a:gd name="connsiteY8" fmla="*/ 2914090 h 3188466"/>
              <a:gd name="connsiteX9" fmla="*/ 11996460 w 12202113"/>
              <a:gd name="connsiteY9" fmla="*/ 2918442 h 3188466"/>
              <a:gd name="connsiteX10" fmla="*/ 11983968 w 12202113"/>
              <a:gd name="connsiteY10" fmla="*/ 2918762 h 3188466"/>
              <a:gd name="connsiteX11" fmla="*/ 11956084 w 12202113"/>
              <a:gd name="connsiteY11" fmla="*/ 2918868 h 3188466"/>
              <a:gd name="connsiteX12" fmla="*/ 11872586 w 12202113"/>
              <a:gd name="connsiteY12" fmla="*/ 2920076 h 3188466"/>
              <a:gd name="connsiteX13" fmla="*/ 11849804 w 12202113"/>
              <a:gd name="connsiteY13" fmla="*/ 2928420 h 3188466"/>
              <a:gd name="connsiteX14" fmla="*/ 11828254 w 12202113"/>
              <a:gd name="connsiteY14" fmla="*/ 2928551 h 3188466"/>
              <a:gd name="connsiteX15" fmla="*/ 11703277 w 12202113"/>
              <a:gd name="connsiteY15" fmla="*/ 2939735 h 3188466"/>
              <a:gd name="connsiteX16" fmla="*/ 11686094 w 12202113"/>
              <a:gd name="connsiteY16" fmla="*/ 2940570 h 3188466"/>
              <a:gd name="connsiteX17" fmla="*/ 11676788 w 12202113"/>
              <a:gd name="connsiteY17" fmla="*/ 2944321 h 3188466"/>
              <a:gd name="connsiteX18" fmla="*/ 11643464 w 12202113"/>
              <a:gd name="connsiteY18" fmla="*/ 2945066 h 3188466"/>
              <a:gd name="connsiteX19" fmla="*/ 11641922 w 12202113"/>
              <a:gd name="connsiteY19" fmla="*/ 2947200 h 3188466"/>
              <a:gd name="connsiteX20" fmla="*/ 11532386 w 12202113"/>
              <a:gd name="connsiteY20" fmla="*/ 2965529 h 3188466"/>
              <a:gd name="connsiteX21" fmla="*/ 11513619 w 12202113"/>
              <a:gd name="connsiteY21" fmla="*/ 2968556 h 3188466"/>
              <a:gd name="connsiteX22" fmla="*/ 11497404 w 12202113"/>
              <a:gd name="connsiteY22" fmla="*/ 2967639 h 3188466"/>
              <a:gd name="connsiteX23" fmla="*/ 11407630 w 12202113"/>
              <a:gd name="connsiteY23" fmla="*/ 2970255 h 3188466"/>
              <a:gd name="connsiteX24" fmla="*/ 11386276 w 12202113"/>
              <a:gd name="connsiteY24" fmla="*/ 2968648 h 3188466"/>
              <a:gd name="connsiteX25" fmla="*/ 11377296 w 12202113"/>
              <a:gd name="connsiteY25" fmla="*/ 2965257 h 3188466"/>
              <a:gd name="connsiteX26" fmla="*/ 11342536 w 12202113"/>
              <a:gd name="connsiteY26" fmla="*/ 2971666 h 3188466"/>
              <a:gd name="connsiteX27" fmla="*/ 11288902 w 12202113"/>
              <a:gd name="connsiteY27" fmla="*/ 2976058 h 3188466"/>
              <a:gd name="connsiteX28" fmla="*/ 11263411 w 12202113"/>
              <a:gd name="connsiteY28" fmla="*/ 2979228 h 3188466"/>
              <a:gd name="connsiteX29" fmla="*/ 11242843 w 12202113"/>
              <a:gd name="connsiteY29" fmla="*/ 2977303 h 3188466"/>
              <a:gd name="connsiteX30" fmla="*/ 11125798 w 12202113"/>
              <a:gd name="connsiteY30" fmla="*/ 2976816 h 3188466"/>
              <a:gd name="connsiteX31" fmla="*/ 11098884 w 12202113"/>
              <a:gd name="connsiteY31" fmla="*/ 2973758 h 3188466"/>
              <a:gd name="connsiteX32" fmla="*/ 11086128 w 12202113"/>
              <a:gd name="connsiteY32" fmla="*/ 2967663 h 3188466"/>
              <a:gd name="connsiteX33" fmla="*/ 11076132 w 12202113"/>
              <a:gd name="connsiteY33" fmla="*/ 2969836 h 3188466"/>
              <a:gd name="connsiteX34" fmla="*/ 11005337 w 12202113"/>
              <a:gd name="connsiteY34" fmla="*/ 2970053 h 3188466"/>
              <a:gd name="connsiteX35" fmla="*/ 10959154 w 12202113"/>
              <a:gd name="connsiteY35" fmla="*/ 2970750 h 3188466"/>
              <a:gd name="connsiteX36" fmla="*/ 10956347 w 12202113"/>
              <a:gd name="connsiteY36" fmla="*/ 2979118 h 3188466"/>
              <a:gd name="connsiteX37" fmla="*/ 10915223 w 12202113"/>
              <a:gd name="connsiteY37" fmla="*/ 2982099 h 3188466"/>
              <a:gd name="connsiteX38" fmla="*/ 10871398 w 12202113"/>
              <a:gd name="connsiteY38" fmla="*/ 2976728 h 3188466"/>
              <a:gd name="connsiteX39" fmla="*/ 10819743 w 12202113"/>
              <a:gd name="connsiteY39" fmla="*/ 2977481 h 3188466"/>
              <a:gd name="connsiteX40" fmla="*/ 10788834 w 12202113"/>
              <a:gd name="connsiteY40" fmla="*/ 2977840 h 3188466"/>
              <a:gd name="connsiteX41" fmla="*/ 10707711 w 12202113"/>
              <a:gd name="connsiteY41" fmla="*/ 2985644 h 3188466"/>
              <a:gd name="connsiteX42" fmla="*/ 10576086 w 12202113"/>
              <a:gd name="connsiteY42" fmla="*/ 3015319 h 3188466"/>
              <a:gd name="connsiteX43" fmla="*/ 10534761 w 12202113"/>
              <a:gd name="connsiteY43" fmla="*/ 3019524 h 3188466"/>
              <a:gd name="connsiteX44" fmla="*/ 10527537 w 12202113"/>
              <a:gd name="connsiteY44" fmla="*/ 3017814 h 3188466"/>
              <a:gd name="connsiteX45" fmla="*/ 10321799 w 12202113"/>
              <a:gd name="connsiteY45" fmla="*/ 3035635 h 3188466"/>
              <a:gd name="connsiteX46" fmla="*/ 10284989 w 12202113"/>
              <a:gd name="connsiteY46" fmla="*/ 3036679 h 3188466"/>
              <a:gd name="connsiteX47" fmla="*/ 10257423 w 12202113"/>
              <a:gd name="connsiteY47" fmla="*/ 3036027 h 3188466"/>
              <a:gd name="connsiteX48" fmla="*/ 10191450 w 12202113"/>
              <a:gd name="connsiteY48" fmla="*/ 3041963 h 3188466"/>
              <a:gd name="connsiteX49" fmla="*/ 10083845 w 12202113"/>
              <a:gd name="connsiteY49" fmla="*/ 3054978 h 3188466"/>
              <a:gd name="connsiteX50" fmla="*/ 10060611 w 12202113"/>
              <a:gd name="connsiteY50" fmla="*/ 3057035 h 3188466"/>
              <a:gd name="connsiteX51" fmla="*/ 10039363 w 12202113"/>
              <a:gd name="connsiteY51" fmla="*/ 3055961 h 3188466"/>
              <a:gd name="connsiteX52" fmla="*/ 10033322 w 12202113"/>
              <a:gd name="connsiteY52" fmla="*/ 3053238 h 3188466"/>
              <a:gd name="connsiteX53" fmla="*/ 10020337 w 12202113"/>
              <a:gd name="connsiteY53" fmla="*/ 3053912 h 3188466"/>
              <a:gd name="connsiteX54" fmla="*/ 10016616 w 12202113"/>
              <a:gd name="connsiteY54" fmla="*/ 3053498 h 3188466"/>
              <a:gd name="connsiteX55" fmla="*/ 9995549 w 12202113"/>
              <a:gd name="connsiteY55" fmla="*/ 3051719 h 3188466"/>
              <a:gd name="connsiteX56" fmla="*/ 9957212 w 12202113"/>
              <a:gd name="connsiteY56" fmla="*/ 3062663 h 3188466"/>
              <a:gd name="connsiteX57" fmla="*/ 9904584 w 12202113"/>
              <a:gd name="connsiteY57" fmla="*/ 3063999 h 3188466"/>
              <a:gd name="connsiteX58" fmla="*/ 9713857 w 12202113"/>
              <a:gd name="connsiteY58" fmla="*/ 3087955 h 3188466"/>
              <a:gd name="connsiteX59" fmla="*/ 9678879 w 12202113"/>
              <a:gd name="connsiteY59" fmla="*/ 3079676 h 3188466"/>
              <a:gd name="connsiteX60" fmla="*/ 9598760 w 12202113"/>
              <a:gd name="connsiteY60" fmla="*/ 3085228 h 3188466"/>
              <a:gd name="connsiteX61" fmla="*/ 9488796 w 12202113"/>
              <a:gd name="connsiteY61" fmla="*/ 3115384 h 3188466"/>
              <a:gd name="connsiteX62" fmla="*/ 9341972 w 12202113"/>
              <a:gd name="connsiteY62" fmla="*/ 3126583 h 3188466"/>
              <a:gd name="connsiteX63" fmla="*/ 9333795 w 12202113"/>
              <a:gd name="connsiteY63" fmla="*/ 3132083 h 3188466"/>
              <a:gd name="connsiteX64" fmla="*/ 9321736 w 12202113"/>
              <a:gd name="connsiteY64" fmla="*/ 3135834 h 3188466"/>
              <a:gd name="connsiteX65" fmla="*/ 9319405 w 12202113"/>
              <a:gd name="connsiteY65" fmla="*/ 3135561 h 3188466"/>
              <a:gd name="connsiteX66" fmla="*/ 9302847 w 12202113"/>
              <a:gd name="connsiteY66" fmla="*/ 3137746 h 3188466"/>
              <a:gd name="connsiteX67" fmla="*/ 9300930 w 12202113"/>
              <a:gd name="connsiteY67" fmla="*/ 3139687 h 3188466"/>
              <a:gd name="connsiteX68" fmla="*/ 9290106 w 12202113"/>
              <a:gd name="connsiteY68" fmla="*/ 3141645 h 3188466"/>
              <a:gd name="connsiteX69" fmla="*/ 9270220 w 12202113"/>
              <a:gd name="connsiteY69" fmla="*/ 3146737 h 3188466"/>
              <a:gd name="connsiteX70" fmla="*/ 9265150 w 12202113"/>
              <a:gd name="connsiteY70" fmla="*/ 3146531 h 3188466"/>
              <a:gd name="connsiteX71" fmla="*/ 9233057 w 12202113"/>
              <a:gd name="connsiteY71" fmla="*/ 3152408 h 3188466"/>
              <a:gd name="connsiteX72" fmla="*/ 9231974 w 12202113"/>
              <a:gd name="connsiteY72" fmla="*/ 3151938 h 3188466"/>
              <a:gd name="connsiteX73" fmla="*/ 9220130 w 12202113"/>
              <a:gd name="connsiteY73" fmla="*/ 3151189 h 3188466"/>
              <a:gd name="connsiteX74" fmla="*/ 9198955 w 12202113"/>
              <a:gd name="connsiteY74" fmla="*/ 3151015 h 3188466"/>
              <a:gd name="connsiteX75" fmla="*/ 9142196 w 12202113"/>
              <a:gd name="connsiteY75" fmla="*/ 3143802 h 3188466"/>
              <a:gd name="connsiteX76" fmla="*/ 9108665 w 12202113"/>
              <a:gd name="connsiteY76" fmla="*/ 3149868 h 3188466"/>
              <a:gd name="connsiteX77" fmla="*/ 9014086 w 12202113"/>
              <a:gd name="connsiteY77" fmla="*/ 3150791 h 3188466"/>
              <a:gd name="connsiteX78" fmla="*/ 8915037 w 12202113"/>
              <a:gd name="connsiteY78" fmla="*/ 3140020 h 3188466"/>
              <a:gd name="connsiteX79" fmla="*/ 8815667 w 12202113"/>
              <a:gd name="connsiteY79" fmla="*/ 3138606 h 3188466"/>
              <a:gd name="connsiteX80" fmla="*/ 8779688 w 12202113"/>
              <a:gd name="connsiteY80" fmla="*/ 3138895 h 3188466"/>
              <a:gd name="connsiteX81" fmla="*/ 8715556 w 12202113"/>
              <a:gd name="connsiteY81" fmla="*/ 3135878 h 3188466"/>
              <a:gd name="connsiteX82" fmla="*/ 8686183 w 12202113"/>
              <a:gd name="connsiteY82" fmla="*/ 3132307 h 3188466"/>
              <a:gd name="connsiteX83" fmla="*/ 8684895 w 12202113"/>
              <a:gd name="connsiteY83" fmla="*/ 3132527 h 3188466"/>
              <a:gd name="connsiteX84" fmla="*/ 8682270 w 12202113"/>
              <a:gd name="connsiteY84" fmla="*/ 3130989 h 3188466"/>
              <a:gd name="connsiteX85" fmla="*/ 8676836 w 12202113"/>
              <a:gd name="connsiteY85" fmla="*/ 3130278 h 3188466"/>
              <a:gd name="connsiteX86" fmla="*/ 8662002 w 12202113"/>
              <a:gd name="connsiteY86" fmla="*/ 3130735 h 3188466"/>
              <a:gd name="connsiteX87" fmla="*/ 8656423 w 12202113"/>
              <a:gd name="connsiteY87" fmla="*/ 3131304 h 3188466"/>
              <a:gd name="connsiteX88" fmla="*/ 8648261 w 12202113"/>
              <a:gd name="connsiteY88" fmla="*/ 3131294 h 3188466"/>
              <a:gd name="connsiteX89" fmla="*/ 8648057 w 12202113"/>
              <a:gd name="connsiteY89" fmla="*/ 3131167 h 3188466"/>
              <a:gd name="connsiteX90" fmla="*/ 8640412 w 12202113"/>
              <a:gd name="connsiteY90" fmla="*/ 3131403 h 3188466"/>
              <a:gd name="connsiteX91" fmla="*/ 8603003 w 12202113"/>
              <a:gd name="connsiteY91" fmla="*/ 3134155 h 3188466"/>
              <a:gd name="connsiteX92" fmla="*/ 8553571 w 12202113"/>
              <a:gd name="connsiteY92" fmla="*/ 3122125 h 3188466"/>
              <a:gd name="connsiteX93" fmla="*/ 8533128 w 12202113"/>
              <a:gd name="connsiteY93" fmla="*/ 3120039 h 3188466"/>
              <a:gd name="connsiteX94" fmla="*/ 8522209 w 12202113"/>
              <a:gd name="connsiteY94" fmla="*/ 3118252 h 3188466"/>
              <a:gd name="connsiteX95" fmla="*/ 8521532 w 12202113"/>
              <a:gd name="connsiteY95" fmla="*/ 3117705 h 3188466"/>
              <a:gd name="connsiteX96" fmla="*/ 8485667 w 12202113"/>
              <a:gd name="connsiteY96" fmla="*/ 3120406 h 3188466"/>
              <a:gd name="connsiteX97" fmla="*/ 8480905 w 12202113"/>
              <a:gd name="connsiteY97" fmla="*/ 3119749 h 3188466"/>
              <a:gd name="connsiteX98" fmla="*/ 8457530 w 12202113"/>
              <a:gd name="connsiteY98" fmla="*/ 3122810 h 3188466"/>
              <a:gd name="connsiteX99" fmla="*/ 8445451 w 12202113"/>
              <a:gd name="connsiteY99" fmla="*/ 3123697 h 3188466"/>
              <a:gd name="connsiteX100" fmla="*/ 8442039 w 12202113"/>
              <a:gd name="connsiteY100" fmla="*/ 3125378 h 3188466"/>
              <a:gd name="connsiteX101" fmla="*/ 8424215 w 12202113"/>
              <a:gd name="connsiteY101" fmla="*/ 3125963 h 3188466"/>
              <a:gd name="connsiteX102" fmla="*/ 8422165 w 12202113"/>
              <a:gd name="connsiteY102" fmla="*/ 3125491 h 3188466"/>
              <a:gd name="connsiteX103" fmla="*/ 8407465 w 12202113"/>
              <a:gd name="connsiteY103" fmla="*/ 3127979 h 3188466"/>
              <a:gd name="connsiteX104" fmla="*/ 8395146 w 12202113"/>
              <a:gd name="connsiteY104" fmla="*/ 3132488 h 3188466"/>
              <a:gd name="connsiteX105" fmla="*/ 8243538 w 12202113"/>
              <a:gd name="connsiteY105" fmla="*/ 3129873 h 3188466"/>
              <a:gd name="connsiteX106" fmla="*/ 8112685 w 12202113"/>
              <a:gd name="connsiteY106" fmla="*/ 3148698 h 3188466"/>
              <a:gd name="connsiteX107" fmla="*/ 8026741 w 12202113"/>
              <a:gd name="connsiteY107" fmla="*/ 3154015 h 3188466"/>
              <a:gd name="connsiteX108" fmla="*/ 8030400 w 12202113"/>
              <a:gd name="connsiteY108" fmla="*/ 3146736 h 3188466"/>
              <a:gd name="connsiteX109" fmla="*/ 8002987 w 12202113"/>
              <a:gd name="connsiteY109" fmla="*/ 3135663 h 3188466"/>
              <a:gd name="connsiteX110" fmla="*/ 7798568 w 12202113"/>
              <a:gd name="connsiteY110" fmla="*/ 3141249 h 3188466"/>
              <a:gd name="connsiteX111" fmla="*/ 7746353 w 12202113"/>
              <a:gd name="connsiteY111" fmla="*/ 3137755 h 3188466"/>
              <a:gd name="connsiteX112" fmla="*/ 7700395 w 12202113"/>
              <a:gd name="connsiteY112" fmla="*/ 3144729 h 3188466"/>
              <a:gd name="connsiteX113" fmla="*/ 7681335 w 12202113"/>
              <a:gd name="connsiteY113" fmla="*/ 3141120 h 3188466"/>
              <a:gd name="connsiteX114" fmla="*/ 7678044 w 12202113"/>
              <a:gd name="connsiteY114" fmla="*/ 3140387 h 3188466"/>
              <a:gd name="connsiteX115" fmla="*/ 7664890 w 12202113"/>
              <a:gd name="connsiteY115" fmla="*/ 3139855 h 3188466"/>
              <a:gd name="connsiteX116" fmla="*/ 7661183 w 12202113"/>
              <a:gd name="connsiteY116" fmla="*/ 3136706 h 3188466"/>
              <a:gd name="connsiteX117" fmla="*/ 7641383 w 12202113"/>
              <a:gd name="connsiteY117" fmla="*/ 3133755 h 3188466"/>
              <a:gd name="connsiteX118" fmla="*/ 7617169 w 12202113"/>
              <a:gd name="connsiteY118" fmla="*/ 3133614 h 3188466"/>
              <a:gd name="connsiteX119" fmla="*/ 7531143 w 12202113"/>
              <a:gd name="connsiteY119" fmla="*/ 3132781 h 3188466"/>
              <a:gd name="connsiteX120" fmla="*/ 7517113 w 12202113"/>
              <a:gd name="connsiteY120" fmla="*/ 3134483 h 3188466"/>
              <a:gd name="connsiteX121" fmla="*/ 7471320 w 12202113"/>
              <a:gd name="connsiteY121" fmla="*/ 3131645 h 3188466"/>
              <a:gd name="connsiteX122" fmla="*/ 7430512 w 12202113"/>
              <a:gd name="connsiteY122" fmla="*/ 3131007 h 3188466"/>
              <a:gd name="connsiteX123" fmla="*/ 7404071 w 12202113"/>
              <a:gd name="connsiteY123" fmla="*/ 3132361 h 3188466"/>
              <a:gd name="connsiteX124" fmla="*/ 7397140 w 12202113"/>
              <a:gd name="connsiteY124" fmla="*/ 3131239 h 3188466"/>
              <a:gd name="connsiteX125" fmla="*/ 7370514 w 12202113"/>
              <a:gd name="connsiteY125" fmla="*/ 3130516 h 3188466"/>
              <a:gd name="connsiteX126" fmla="*/ 7356953 w 12202113"/>
              <a:gd name="connsiteY126" fmla="*/ 3132179 h 3188466"/>
              <a:gd name="connsiteX127" fmla="*/ 7343567 w 12202113"/>
              <a:gd name="connsiteY127" fmla="*/ 3128350 h 3188466"/>
              <a:gd name="connsiteX128" fmla="*/ 7340295 w 12202113"/>
              <a:gd name="connsiteY128" fmla="*/ 3125545 h 3188466"/>
              <a:gd name="connsiteX129" fmla="*/ 7321348 w 12202113"/>
              <a:gd name="connsiteY129" fmla="*/ 3126804 h 3188466"/>
              <a:gd name="connsiteX130" fmla="*/ 7305815 w 12202113"/>
              <a:gd name="connsiteY130" fmla="*/ 3124063 h 3188466"/>
              <a:gd name="connsiteX131" fmla="*/ 7292274 w 12202113"/>
              <a:gd name="connsiteY131" fmla="*/ 3125855 h 3188466"/>
              <a:gd name="connsiteX132" fmla="*/ 7286654 w 12202113"/>
              <a:gd name="connsiteY132" fmla="*/ 3125451 h 3188466"/>
              <a:gd name="connsiteX133" fmla="*/ 7272685 w 12202113"/>
              <a:gd name="connsiteY133" fmla="*/ 3124094 h 3188466"/>
              <a:gd name="connsiteX134" fmla="*/ 7248584 w 12202113"/>
              <a:gd name="connsiteY134" fmla="*/ 3121080 h 3188466"/>
              <a:gd name="connsiteX135" fmla="*/ 7241065 w 12202113"/>
              <a:gd name="connsiteY135" fmla="*/ 3120661 h 3188466"/>
              <a:gd name="connsiteX136" fmla="*/ 7224696 w 12202113"/>
              <a:gd name="connsiteY136" fmla="*/ 3116051 h 3188466"/>
              <a:gd name="connsiteX137" fmla="*/ 7193009 w 12202113"/>
              <a:gd name="connsiteY137" fmla="*/ 3112108 h 3188466"/>
              <a:gd name="connsiteX138" fmla="*/ 7137220 w 12202113"/>
              <a:gd name="connsiteY138" fmla="*/ 3098354 h 3188466"/>
              <a:gd name="connsiteX139" fmla="*/ 7104427 w 12202113"/>
              <a:gd name="connsiteY139" fmla="*/ 3091790 h 3188466"/>
              <a:gd name="connsiteX140" fmla="*/ 7082240 w 12202113"/>
              <a:gd name="connsiteY140" fmla="*/ 3085740 h 3188466"/>
              <a:gd name="connsiteX141" fmla="*/ 7016754 w 12202113"/>
              <a:gd name="connsiteY141" fmla="*/ 3077196 h 3188466"/>
              <a:gd name="connsiteX142" fmla="*/ 6904436 w 12202113"/>
              <a:gd name="connsiteY142" fmla="*/ 3065900 h 3188466"/>
              <a:gd name="connsiteX143" fmla="*/ 6881434 w 12202113"/>
              <a:gd name="connsiteY143" fmla="*/ 3062865 h 3188466"/>
              <a:gd name="connsiteX144" fmla="*/ 6865273 w 12202113"/>
              <a:gd name="connsiteY144" fmla="*/ 3057749 h 3188466"/>
              <a:gd name="connsiteX145" fmla="*/ 6864671 w 12202113"/>
              <a:gd name="connsiteY145" fmla="*/ 3054378 h 3188466"/>
              <a:gd name="connsiteX146" fmla="*/ 6852599 w 12202113"/>
              <a:gd name="connsiteY146" fmla="*/ 3052306 h 3188466"/>
              <a:gd name="connsiteX147" fmla="*/ 6850143 w 12202113"/>
              <a:gd name="connsiteY147" fmla="*/ 3051232 h 3188466"/>
              <a:gd name="connsiteX148" fmla="*/ 6835301 w 12202113"/>
              <a:gd name="connsiteY148" fmla="*/ 3045593 h 3188466"/>
              <a:gd name="connsiteX149" fmla="*/ 6784871 w 12202113"/>
              <a:gd name="connsiteY149" fmla="*/ 3046562 h 3188466"/>
              <a:gd name="connsiteX150" fmla="*/ 6738245 w 12202113"/>
              <a:gd name="connsiteY150" fmla="*/ 3037055 h 3188466"/>
              <a:gd name="connsiteX151" fmla="*/ 6537703 w 12202113"/>
              <a:gd name="connsiteY151" fmla="*/ 3017736 h 3188466"/>
              <a:gd name="connsiteX152" fmla="*/ 6521858 w 12202113"/>
              <a:gd name="connsiteY152" fmla="*/ 3004158 h 3188466"/>
              <a:gd name="connsiteX153" fmla="*/ 6445069 w 12202113"/>
              <a:gd name="connsiteY153" fmla="*/ 2992470 h 3188466"/>
              <a:gd name="connsiteX154" fmla="*/ 6302447 w 12202113"/>
              <a:gd name="connsiteY154" fmla="*/ 2994274 h 3188466"/>
              <a:gd name="connsiteX155" fmla="*/ 6160029 w 12202113"/>
              <a:gd name="connsiteY155" fmla="*/ 2973666 h 3188466"/>
              <a:gd name="connsiteX156" fmla="*/ 6144046 w 12202113"/>
              <a:gd name="connsiteY156" fmla="*/ 2976380 h 3188466"/>
              <a:gd name="connsiteX157" fmla="*/ 6127670 w 12202113"/>
              <a:gd name="connsiteY157" fmla="*/ 2976929 h 3188466"/>
              <a:gd name="connsiteX158" fmla="*/ 6126155 w 12202113"/>
              <a:gd name="connsiteY158" fmla="*/ 2976245 h 3188466"/>
              <a:gd name="connsiteX159" fmla="*/ 6108575 w 12202113"/>
              <a:gd name="connsiteY159" fmla="*/ 2974651 h 3188466"/>
              <a:gd name="connsiteX160" fmla="*/ 6103746 w 12202113"/>
              <a:gd name="connsiteY160" fmla="*/ 2975803 h 3188466"/>
              <a:gd name="connsiteX161" fmla="*/ 6091377 w 12202113"/>
              <a:gd name="connsiteY161" fmla="*/ 2975180 h 3188466"/>
              <a:gd name="connsiteX162" fmla="*/ 6066183 w 12202113"/>
              <a:gd name="connsiteY162" fmla="*/ 2975222 h 3188466"/>
              <a:gd name="connsiteX163" fmla="*/ 6063287 w 12202113"/>
              <a:gd name="connsiteY163" fmla="*/ 2974353 h 3188466"/>
              <a:gd name="connsiteX164" fmla="*/ 6054813 w 12202113"/>
              <a:gd name="connsiteY164" fmla="*/ 2974911 h 3188466"/>
              <a:gd name="connsiteX165" fmla="*/ 6050809 w 12202113"/>
              <a:gd name="connsiteY165" fmla="*/ 2973985 h 3188466"/>
              <a:gd name="connsiteX166" fmla="*/ 6013979 w 12202113"/>
              <a:gd name="connsiteY166" fmla="*/ 2974553 h 3188466"/>
              <a:gd name="connsiteX167" fmla="*/ 6013800 w 12202113"/>
              <a:gd name="connsiteY167" fmla="*/ 2973973 h 3188466"/>
              <a:gd name="connsiteX168" fmla="*/ 6004866 w 12202113"/>
              <a:gd name="connsiteY168" fmla="*/ 2971570 h 3188466"/>
              <a:gd name="connsiteX169" fmla="*/ 5987036 w 12202113"/>
              <a:gd name="connsiteY169" fmla="*/ 2968315 h 3188466"/>
              <a:gd name="connsiteX170" fmla="*/ 5950027 w 12202113"/>
              <a:gd name="connsiteY170" fmla="*/ 2953546 h 3188466"/>
              <a:gd name="connsiteX171" fmla="*/ 5911668 w 12202113"/>
              <a:gd name="connsiteY171" fmla="*/ 2954074 h 3188466"/>
              <a:gd name="connsiteX172" fmla="*/ 5904110 w 12202113"/>
              <a:gd name="connsiteY172" fmla="*/ 2953861 h 3188466"/>
              <a:gd name="connsiteX173" fmla="*/ 5904026 w 12202113"/>
              <a:gd name="connsiteY173" fmla="*/ 2953724 h 3188466"/>
              <a:gd name="connsiteX174" fmla="*/ 5896189 w 12202113"/>
              <a:gd name="connsiteY174" fmla="*/ 2953236 h 3188466"/>
              <a:gd name="connsiteX175" fmla="*/ 5890331 w 12202113"/>
              <a:gd name="connsiteY175" fmla="*/ 2953471 h 3188466"/>
              <a:gd name="connsiteX176" fmla="*/ 5875672 w 12202113"/>
              <a:gd name="connsiteY176" fmla="*/ 2953056 h 3188466"/>
              <a:gd name="connsiteX177" fmla="*/ 5871070 w 12202113"/>
              <a:gd name="connsiteY177" fmla="*/ 2952035 h 3188466"/>
              <a:gd name="connsiteX178" fmla="*/ 5869888 w 12202113"/>
              <a:gd name="connsiteY178" fmla="*/ 2950364 h 3188466"/>
              <a:gd name="connsiteX179" fmla="*/ 5868461 w 12202113"/>
              <a:gd name="connsiteY179" fmla="*/ 2950506 h 3188466"/>
              <a:gd name="connsiteX180" fmla="*/ 5843343 w 12202113"/>
              <a:gd name="connsiteY180" fmla="*/ 2945262 h 3188466"/>
              <a:gd name="connsiteX181" fmla="*/ 5784331 w 12202113"/>
              <a:gd name="connsiteY181" fmla="*/ 2938531 h 3188466"/>
              <a:gd name="connsiteX182" fmla="*/ 5749498 w 12202113"/>
              <a:gd name="connsiteY182" fmla="*/ 2936713 h 3188466"/>
              <a:gd name="connsiteX183" fmla="*/ 5655214 w 12202113"/>
              <a:gd name="connsiteY183" fmla="*/ 2929503 h 3188466"/>
              <a:gd name="connsiteX184" fmla="*/ 5561446 w 12202113"/>
              <a:gd name="connsiteY184" fmla="*/ 2920575 h 3188466"/>
              <a:gd name="connsiteX185" fmla="*/ 5519456 w 12202113"/>
              <a:gd name="connsiteY185" fmla="*/ 2906631 h 3188466"/>
              <a:gd name="connsiteX186" fmla="*/ 5514099 w 12202113"/>
              <a:gd name="connsiteY186" fmla="*/ 2906097 h 3188466"/>
              <a:gd name="connsiteX187" fmla="*/ 5499273 w 12202113"/>
              <a:gd name="connsiteY187" fmla="*/ 2907057 h 3188466"/>
              <a:gd name="connsiteX188" fmla="*/ 5493664 w 12202113"/>
              <a:gd name="connsiteY188" fmla="*/ 2907817 h 3188466"/>
              <a:gd name="connsiteX189" fmla="*/ 5485530 w 12202113"/>
              <a:gd name="connsiteY189" fmla="*/ 2908080 h 3188466"/>
              <a:gd name="connsiteX190" fmla="*/ 5485337 w 12202113"/>
              <a:gd name="connsiteY190" fmla="*/ 2907959 h 3188466"/>
              <a:gd name="connsiteX191" fmla="*/ 5477696 w 12202113"/>
              <a:gd name="connsiteY191" fmla="*/ 2908455 h 3188466"/>
              <a:gd name="connsiteX192" fmla="*/ 5440170 w 12202113"/>
              <a:gd name="connsiteY192" fmla="*/ 2912482 h 3188466"/>
              <a:gd name="connsiteX193" fmla="*/ 5391911 w 12202113"/>
              <a:gd name="connsiteY193" fmla="*/ 2902040 h 3188466"/>
              <a:gd name="connsiteX194" fmla="*/ 5371708 w 12202113"/>
              <a:gd name="connsiteY194" fmla="*/ 2900629 h 3188466"/>
              <a:gd name="connsiteX195" fmla="*/ 5360976 w 12202113"/>
              <a:gd name="connsiteY195" fmla="*/ 2899197 h 3188466"/>
              <a:gd name="connsiteX196" fmla="*/ 5360345 w 12202113"/>
              <a:gd name="connsiteY196" fmla="*/ 2898671 h 3188466"/>
              <a:gd name="connsiteX197" fmla="*/ 5324367 w 12202113"/>
              <a:gd name="connsiteY197" fmla="*/ 2902593 h 3188466"/>
              <a:gd name="connsiteX198" fmla="*/ 5319673 w 12202113"/>
              <a:gd name="connsiteY198" fmla="*/ 2902094 h 3188466"/>
              <a:gd name="connsiteX199" fmla="*/ 5296114 w 12202113"/>
              <a:gd name="connsiteY199" fmla="*/ 2905958 h 3188466"/>
              <a:gd name="connsiteX200" fmla="*/ 5283999 w 12202113"/>
              <a:gd name="connsiteY200" fmla="*/ 2907258 h 3188466"/>
              <a:gd name="connsiteX201" fmla="*/ 5280460 w 12202113"/>
              <a:gd name="connsiteY201" fmla="*/ 2909063 h 3188466"/>
              <a:gd name="connsiteX202" fmla="*/ 5262637 w 12202113"/>
              <a:gd name="connsiteY202" fmla="*/ 2910250 h 3188466"/>
              <a:gd name="connsiteX203" fmla="*/ 5260635 w 12202113"/>
              <a:gd name="connsiteY203" fmla="*/ 2909845 h 3188466"/>
              <a:gd name="connsiteX204" fmla="*/ 5245770 w 12202113"/>
              <a:gd name="connsiteY204" fmla="*/ 2912842 h 3188466"/>
              <a:gd name="connsiteX205" fmla="*/ 5233108 w 12202113"/>
              <a:gd name="connsiteY205" fmla="*/ 2917794 h 3188466"/>
              <a:gd name="connsiteX206" fmla="*/ 5082201 w 12202113"/>
              <a:gd name="connsiteY206" fmla="*/ 2920260 h 3188466"/>
              <a:gd name="connsiteX207" fmla="*/ 4939211 w 12202113"/>
              <a:gd name="connsiteY207" fmla="*/ 2931760 h 3188466"/>
              <a:gd name="connsiteX208" fmla="*/ 4794309 w 12202113"/>
              <a:gd name="connsiteY208" fmla="*/ 2937227 h 3188466"/>
              <a:gd name="connsiteX209" fmla="*/ 4637676 w 12202113"/>
              <a:gd name="connsiteY209" fmla="*/ 2946666 h 3188466"/>
              <a:gd name="connsiteX210" fmla="*/ 4585922 w 12202113"/>
              <a:gd name="connsiteY210" fmla="*/ 2944906 h 3188466"/>
              <a:gd name="connsiteX211" fmla="*/ 4539516 w 12202113"/>
              <a:gd name="connsiteY211" fmla="*/ 2953466 h 3188466"/>
              <a:gd name="connsiteX212" fmla="*/ 4520819 w 12202113"/>
              <a:gd name="connsiteY212" fmla="*/ 2950477 h 3188466"/>
              <a:gd name="connsiteX213" fmla="*/ 4517604 w 12202113"/>
              <a:gd name="connsiteY213" fmla="*/ 2949852 h 3188466"/>
              <a:gd name="connsiteX214" fmla="*/ 4504537 w 12202113"/>
              <a:gd name="connsiteY214" fmla="*/ 2949759 h 3188466"/>
              <a:gd name="connsiteX215" fmla="*/ 4501104 w 12202113"/>
              <a:gd name="connsiteY215" fmla="*/ 2946715 h 3188466"/>
              <a:gd name="connsiteX216" fmla="*/ 4342695 w 12202113"/>
              <a:gd name="connsiteY216" fmla="*/ 2951638 h 3188466"/>
              <a:gd name="connsiteX217" fmla="*/ 4274096 w 12202113"/>
              <a:gd name="connsiteY217" fmla="*/ 2953640 h 3188466"/>
              <a:gd name="connsiteX218" fmla="*/ 4248170 w 12202113"/>
              <a:gd name="connsiteY218" fmla="*/ 2951384 h 3188466"/>
              <a:gd name="connsiteX219" fmla="*/ 4147924 w 12202113"/>
              <a:gd name="connsiteY219" fmla="*/ 2945945 h 3188466"/>
              <a:gd name="connsiteX220" fmla="*/ 4061825 w 12202113"/>
              <a:gd name="connsiteY220" fmla="*/ 2944206 h 3188466"/>
              <a:gd name="connsiteX221" fmla="*/ 3998557 w 12202113"/>
              <a:gd name="connsiteY221" fmla="*/ 2955821 h 3188466"/>
              <a:gd name="connsiteX222" fmla="*/ 3993107 w 12202113"/>
              <a:gd name="connsiteY222" fmla="*/ 2953708 h 3188466"/>
              <a:gd name="connsiteX223" fmla="*/ 3949713 w 12202113"/>
              <a:gd name="connsiteY223" fmla="*/ 2955441 h 3188466"/>
              <a:gd name="connsiteX224" fmla="*/ 3797284 w 12202113"/>
              <a:gd name="connsiteY224" fmla="*/ 2977037 h 3188466"/>
              <a:gd name="connsiteX225" fmla="*/ 3712498 w 12202113"/>
              <a:gd name="connsiteY225" fmla="*/ 2979996 h 3188466"/>
              <a:gd name="connsiteX226" fmla="*/ 3682471 w 12202113"/>
              <a:gd name="connsiteY226" fmla="*/ 2978543 h 3188466"/>
              <a:gd name="connsiteX227" fmla="*/ 3632163 w 12202113"/>
              <a:gd name="connsiteY227" fmla="*/ 2976264 h 3188466"/>
              <a:gd name="connsiteX228" fmla="*/ 3594728 w 12202113"/>
              <a:gd name="connsiteY228" fmla="*/ 2968398 h 3188466"/>
              <a:gd name="connsiteX229" fmla="*/ 3552594 w 12202113"/>
              <a:gd name="connsiteY229" fmla="*/ 2968934 h 3188466"/>
              <a:gd name="connsiteX230" fmla="*/ 3542589 w 12202113"/>
              <a:gd name="connsiteY230" fmla="*/ 2977031 h 3188466"/>
              <a:gd name="connsiteX231" fmla="*/ 3497591 w 12202113"/>
              <a:gd name="connsiteY231" fmla="*/ 2975018 h 3188466"/>
              <a:gd name="connsiteX232" fmla="*/ 3429352 w 12202113"/>
              <a:gd name="connsiteY232" fmla="*/ 2971090 h 3188466"/>
              <a:gd name="connsiteX233" fmla="*/ 3389938 w 12202113"/>
              <a:gd name="connsiteY233" fmla="*/ 2970884 h 3188466"/>
              <a:gd name="connsiteX234" fmla="*/ 3282344 w 12202113"/>
              <a:gd name="connsiteY234" fmla="*/ 2968084 h 3188466"/>
              <a:gd name="connsiteX235" fmla="*/ 3174624 w 12202113"/>
              <a:gd name="connsiteY235" fmla="*/ 2963576 h 3188466"/>
              <a:gd name="connsiteX236" fmla="*/ 3111077 w 12202113"/>
              <a:gd name="connsiteY236" fmla="*/ 2951285 h 3188466"/>
              <a:gd name="connsiteX237" fmla="*/ 3022501 w 12202113"/>
              <a:gd name="connsiteY237" fmla="*/ 2948619 h 3188466"/>
              <a:gd name="connsiteX238" fmla="*/ 3007714 w 12202113"/>
              <a:gd name="connsiteY238" fmla="*/ 2946762 h 3188466"/>
              <a:gd name="connsiteX239" fmla="*/ 2903098 w 12202113"/>
              <a:gd name="connsiteY239" fmla="*/ 2940576 h 3188466"/>
              <a:gd name="connsiteX240" fmla="*/ 2781591 w 12202113"/>
              <a:gd name="connsiteY240" fmla="*/ 2946394 h 3188466"/>
              <a:gd name="connsiteX241" fmla="*/ 2627942 w 12202113"/>
              <a:gd name="connsiteY241" fmla="*/ 2919996 h 3188466"/>
              <a:gd name="connsiteX242" fmla="*/ 2354959 w 12202113"/>
              <a:gd name="connsiteY242" fmla="*/ 2882080 h 3188466"/>
              <a:gd name="connsiteX243" fmla="*/ 2063184 w 12202113"/>
              <a:gd name="connsiteY243" fmla="*/ 2879109 h 3188466"/>
              <a:gd name="connsiteX244" fmla="*/ 1986946 w 12202113"/>
              <a:gd name="connsiteY244" fmla="*/ 2887619 h 3188466"/>
              <a:gd name="connsiteX245" fmla="*/ 1763479 w 12202113"/>
              <a:gd name="connsiteY245" fmla="*/ 2909077 h 3188466"/>
              <a:gd name="connsiteX246" fmla="*/ 1537980 w 12202113"/>
              <a:gd name="connsiteY246" fmla="*/ 2960398 h 3188466"/>
              <a:gd name="connsiteX247" fmla="*/ 1395229 w 12202113"/>
              <a:gd name="connsiteY247" fmla="*/ 2975625 h 3188466"/>
              <a:gd name="connsiteX248" fmla="*/ 1327834 w 12202113"/>
              <a:gd name="connsiteY248" fmla="*/ 2989485 h 3188466"/>
              <a:gd name="connsiteX249" fmla="*/ 1280757 w 12202113"/>
              <a:gd name="connsiteY249" fmla="*/ 2992959 h 3188466"/>
              <a:gd name="connsiteX250" fmla="*/ 1252582 w 12202113"/>
              <a:gd name="connsiteY250" fmla="*/ 2995877 h 3188466"/>
              <a:gd name="connsiteX251" fmla="*/ 1204670 w 12202113"/>
              <a:gd name="connsiteY251" fmla="*/ 3014826 h 3188466"/>
              <a:gd name="connsiteX252" fmla="*/ 1020457 w 12202113"/>
              <a:gd name="connsiteY252" fmla="*/ 3031603 h 3188466"/>
              <a:gd name="connsiteX253" fmla="*/ 843248 w 12202113"/>
              <a:gd name="connsiteY253" fmla="*/ 3026954 h 3188466"/>
              <a:gd name="connsiteX254" fmla="*/ 583517 w 12202113"/>
              <a:gd name="connsiteY254" fmla="*/ 3089095 h 3188466"/>
              <a:gd name="connsiteX255" fmla="*/ 556836 w 12202113"/>
              <a:gd name="connsiteY255" fmla="*/ 3094374 h 3188466"/>
              <a:gd name="connsiteX256" fmla="*/ 412089 w 12202113"/>
              <a:gd name="connsiteY256" fmla="*/ 3121334 h 3188466"/>
              <a:gd name="connsiteX257" fmla="*/ 83929 w 12202113"/>
              <a:gd name="connsiteY257" fmla="*/ 3150566 h 3188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</a:cxnLst>
            <a:rect l="l" t="t" r="r" b="b"/>
            <a:pathLst>
              <a:path w="12202113" h="3188466">
                <a:moveTo>
                  <a:pt x="0" y="3188466"/>
                </a:moveTo>
                <a:lnTo>
                  <a:pt x="10116" y="2657641"/>
                </a:lnTo>
                <a:lnTo>
                  <a:pt x="10116" y="0"/>
                </a:lnTo>
                <a:lnTo>
                  <a:pt x="12202113" y="0"/>
                </a:lnTo>
                <a:lnTo>
                  <a:pt x="12202113" y="2879832"/>
                </a:lnTo>
                <a:lnTo>
                  <a:pt x="12198167" y="2880360"/>
                </a:lnTo>
                <a:cubicBezTo>
                  <a:pt x="12163116" y="2884349"/>
                  <a:pt x="12143771" y="2884544"/>
                  <a:pt x="12122128" y="2887194"/>
                </a:cubicBezTo>
                <a:cubicBezTo>
                  <a:pt x="12087086" y="2893347"/>
                  <a:pt x="12050015" y="2907304"/>
                  <a:pt x="12028868" y="2911786"/>
                </a:cubicBezTo>
                <a:lnTo>
                  <a:pt x="11995238" y="2914090"/>
                </a:lnTo>
                <a:lnTo>
                  <a:pt x="11996460" y="2918442"/>
                </a:lnTo>
                <a:lnTo>
                  <a:pt x="11983968" y="2918762"/>
                </a:lnTo>
                <a:lnTo>
                  <a:pt x="11956084" y="2918868"/>
                </a:lnTo>
                <a:cubicBezTo>
                  <a:pt x="11938684" y="2919526"/>
                  <a:pt x="11890300" y="2918483"/>
                  <a:pt x="11872586" y="2920076"/>
                </a:cubicBezTo>
                <a:cubicBezTo>
                  <a:pt x="11867476" y="2924717"/>
                  <a:pt x="11859589" y="2927247"/>
                  <a:pt x="11849804" y="2928420"/>
                </a:cubicBezTo>
                <a:lnTo>
                  <a:pt x="11828254" y="2928551"/>
                </a:lnTo>
                <a:lnTo>
                  <a:pt x="11703277" y="2939735"/>
                </a:lnTo>
                <a:lnTo>
                  <a:pt x="11686094" y="2940570"/>
                </a:lnTo>
                <a:lnTo>
                  <a:pt x="11676788" y="2944321"/>
                </a:lnTo>
                <a:cubicBezTo>
                  <a:pt x="11669684" y="2945069"/>
                  <a:pt x="11649276" y="2944585"/>
                  <a:pt x="11643464" y="2945066"/>
                </a:cubicBezTo>
                <a:lnTo>
                  <a:pt x="11641922" y="2947200"/>
                </a:lnTo>
                <a:cubicBezTo>
                  <a:pt x="11623408" y="2950611"/>
                  <a:pt x="11553770" y="2961969"/>
                  <a:pt x="11532386" y="2965529"/>
                </a:cubicBezTo>
                <a:cubicBezTo>
                  <a:pt x="11528114" y="2962248"/>
                  <a:pt x="11518548" y="2967430"/>
                  <a:pt x="11513619" y="2968556"/>
                </a:cubicBezTo>
                <a:cubicBezTo>
                  <a:pt x="11512856" y="2966346"/>
                  <a:pt x="11500924" y="2965672"/>
                  <a:pt x="11497404" y="2967639"/>
                </a:cubicBezTo>
                <a:cubicBezTo>
                  <a:pt x="11413522" y="2978420"/>
                  <a:pt x="11455510" y="2956141"/>
                  <a:pt x="11407630" y="2970255"/>
                </a:cubicBezTo>
                <a:cubicBezTo>
                  <a:pt x="11399160" y="2971190"/>
                  <a:pt x="11392296" y="2970299"/>
                  <a:pt x="11386276" y="2968648"/>
                </a:cubicBezTo>
                <a:lnTo>
                  <a:pt x="11377296" y="2965257"/>
                </a:lnTo>
                <a:lnTo>
                  <a:pt x="11342536" y="2971666"/>
                </a:lnTo>
                <a:cubicBezTo>
                  <a:pt x="11325414" y="2973900"/>
                  <a:pt x="11307393" y="2975381"/>
                  <a:pt x="11288902" y="2976058"/>
                </a:cubicBezTo>
                <a:cubicBezTo>
                  <a:pt x="11284753" y="2971542"/>
                  <a:pt x="11270239" y="2977957"/>
                  <a:pt x="11263411" y="2979228"/>
                </a:cubicBezTo>
                <a:cubicBezTo>
                  <a:pt x="11263340" y="2976278"/>
                  <a:pt x="11248212" y="2974865"/>
                  <a:pt x="11242843" y="2977303"/>
                </a:cubicBezTo>
                <a:cubicBezTo>
                  <a:pt x="11130019" y="2987845"/>
                  <a:pt x="11193504" y="2960297"/>
                  <a:pt x="11125798" y="2976816"/>
                </a:cubicBezTo>
                <a:cubicBezTo>
                  <a:pt x="11114472" y="2977677"/>
                  <a:pt x="11105974" y="2976199"/>
                  <a:pt x="11098884" y="2973758"/>
                </a:cubicBezTo>
                <a:lnTo>
                  <a:pt x="11086128" y="2967663"/>
                </a:lnTo>
                <a:lnTo>
                  <a:pt x="11076132" y="2969836"/>
                </a:lnTo>
                <a:cubicBezTo>
                  <a:pt x="11038408" y="2970007"/>
                  <a:pt x="11027285" y="2963760"/>
                  <a:pt x="11005337" y="2970053"/>
                </a:cubicBezTo>
                <a:cubicBezTo>
                  <a:pt x="10972902" y="2956973"/>
                  <a:pt x="10983824" y="2968749"/>
                  <a:pt x="10959154" y="2970750"/>
                </a:cubicBezTo>
                <a:cubicBezTo>
                  <a:pt x="10939692" y="2973358"/>
                  <a:pt x="10975422" y="2978377"/>
                  <a:pt x="10956347" y="2979118"/>
                </a:cubicBezTo>
                <a:cubicBezTo>
                  <a:pt x="10935712" y="2975741"/>
                  <a:pt x="10936682" y="2986229"/>
                  <a:pt x="10915223" y="2982099"/>
                </a:cubicBezTo>
                <a:cubicBezTo>
                  <a:pt x="10920436" y="2974198"/>
                  <a:pt x="10872877" y="2983630"/>
                  <a:pt x="10871398" y="2976728"/>
                </a:cubicBezTo>
                <a:cubicBezTo>
                  <a:pt x="10853171" y="2986599"/>
                  <a:pt x="10844013" y="2974439"/>
                  <a:pt x="10819743" y="2977481"/>
                </a:cubicBezTo>
                <a:cubicBezTo>
                  <a:pt x="10808314" y="2981215"/>
                  <a:pt x="10800068" y="2981856"/>
                  <a:pt x="10788834" y="2977840"/>
                </a:cubicBezTo>
                <a:cubicBezTo>
                  <a:pt x="10736185" y="2996020"/>
                  <a:pt x="10756982" y="2978653"/>
                  <a:pt x="10707711" y="2985644"/>
                </a:cubicBezTo>
                <a:cubicBezTo>
                  <a:pt x="10665262" y="2992997"/>
                  <a:pt x="10617142" y="2997767"/>
                  <a:pt x="10576086" y="3015319"/>
                </a:cubicBezTo>
                <a:cubicBezTo>
                  <a:pt x="10568550" y="3020292"/>
                  <a:pt x="10550046" y="3022174"/>
                  <a:pt x="10534761" y="3019524"/>
                </a:cubicBezTo>
                <a:cubicBezTo>
                  <a:pt x="10532134" y="3019067"/>
                  <a:pt x="10529698" y="3018490"/>
                  <a:pt x="10527537" y="3017814"/>
                </a:cubicBezTo>
                <a:cubicBezTo>
                  <a:pt x="10492044" y="3020498"/>
                  <a:pt x="10362224" y="3032491"/>
                  <a:pt x="10321799" y="3035635"/>
                </a:cubicBezTo>
                <a:cubicBezTo>
                  <a:pt x="10318526" y="3029246"/>
                  <a:pt x="10298084" y="3040774"/>
                  <a:pt x="10284989" y="3036679"/>
                </a:cubicBezTo>
                <a:cubicBezTo>
                  <a:pt x="10275610" y="3033085"/>
                  <a:pt x="10267220" y="3035744"/>
                  <a:pt x="10257423" y="3036027"/>
                </a:cubicBezTo>
                <a:cubicBezTo>
                  <a:pt x="10244517" y="3033202"/>
                  <a:pt x="10202424" y="3038304"/>
                  <a:pt x="10191450" y="3041963"/>
                </a:cubicBezTo>
                <a:cubicBezTo>
                  <a:pt x="10165225" y="3054679"/>
                  <a:pt x="10105634" y="3045236"/>
                  <a:pt x="10083845" y="3054978"/>
                </a:cubicBezTo>
                <a:cubicBezTo>
                  <a:pt x="10075939" y="3056408"/>
                  <a:pt x="10068203" y="3056986"/>
                  <a:pt x="10060611" y="3057035"/>
                </a:cubicBezTo>
                <a:lnTo>
                  <a:pt x="10039363" y="3055961"/>
                </a:lnTo>
                <a:lnTo>
                  <a:pt x="10033322" y="3053238"/>
                </a:lnTo>
                <a:lnTo>
                  <a:pt x="10020337" y="3053912"/>
                </a:lnTo>
                <a:lnTo>
                  <a:pt x="10016616" y="3053498"/>
                </a:lnTo>
                <a:cubicBezTo>
                  <a:pt x="10009508" y="3052695"/>
                  <a:pt x="10002492" y="3051995"/>
                  <a:pt x="9995549" y="3051719"/>
                </a:cubicBezTo>
                <a:cubicBezTo>
                  <a:pt x="10004680" y="3065377"/>
                  <a:pt x="9937988" y="3051618"/>
                  <a:pt x="9957212" y="3062663"/>
                </a:cubicBezTo>
                <a:cubicBezTo>
                  <a:pt x="9920646" y="3063519"/>
                  <a:pt x="9948538" y="3073806"/>
                  <a:pt x="9904584" y="3063999"/>
                </a:cubicBezTo>
                <a:cubicBezTo>
                  <a:pt x="9847813" y="3075166"/>
                  <a:pt x="9758323" y="3071010"/>
                  <a:pt x="9713857" y="3087955"/>
                </a:cubicBezTo>
                <a:cubicBezTo>
                  <a:pt x="9719380" y="3081485"/>
                  <a:pt x="9695453" y="3076466"/>
                  <a:pt x="9678879" y="3079676"/>
                </a:cubicBezTo>
                <a:cubicBezTo>
                  <a:pt x="9698255" y="3054291"/>
                  <a:pt x="9613348" y="3102551"/>
                  <a:pt x="9598760" y="3085228"/>
                </a:cubicBezTo>
                <a:cubicBezTo>
                  <a:pt x="9598041" y="3101310"/>
                  <a:pt x="9523758" y="3128579"/>
                  <a:pt x="9488796" y="3115384"/>
                </a:cubicBezTo>
                <a:cubicBezTo>
                  <a:pt x="9435532" y="3118605"/>
                  <a:pt x="9397815" y="3131898"/>
                  <a:pt x="9341972" y="3126583"/>
                </a:cubicBezTo>
                <a:cubicBezTo>
                  <a:pt x="9340239" y="3128735"/>
                  <a:pt x="9337399" y="3130536"/>
                  <a:pt x="9333795" y="3132083"/>
                </a:cubicBezTo>
                <a:lnTo>
                  <a:pt x="9321736" y="3135834"/>
                </a:lnTo>
                <a:lnTo>
                  <a:pt x="9319405" y="3135561"/>
                </a:lnTo>
                <a:cubicBezTo>
                  <a:pt x="9310247" y="3135512"/>
                  <a:pt x="9305558" y="3136419"/>
                  <a:pt x="9302847" y="3137746"/>
                </a:cubicBezTo>
                <a:lnTo>
                  <a:pt x="9300930" y="3139687"/>
                </a:lnTo>
                <a:lnTo>
                  <a:pt x="9290106" y="3141645"/>
                </a:lnTo>
                <a:lnTo>
                  <a:pt x="9270220" y="3146737"/>
                </a:lnTo>
                <a:lnTo>
                  <a:pt x="9265150" y="3146531"/>
                </a:lnTo>
                <a:lnTo>
                  <a:pt x="9233057" y="3152408"/>
                </a:lnTo>
                <a:lnTo>
                  <a:pt x="9231974" y="3151938"/>
                </a:lnTo>
                <a:cubicBezTo>
                  <a:pt x="9228816" y="3151020"/>
                  <a:pt x="9225099" y="3150595"/>
                  <a:pt x="9220130" y="3151189"/>
                </a:cubicBezTo>
                <a:cubicBezTo>
                  <a:pt x="9218372" y="3142213"/>
                  <a:pt x="9213458" y="3148467"/>
                  <a:pt x="9198955" y="3151015"/>
                </a:cubicBezTo>
                <a:cubicBezTo>
                  <a:pt x="9192986" y="3137641"/>
                  <a:pt x="9157451" y="3149750"/>
                  <a:pt x="9142196" y="3143802"/>
                </a:cubicBezTo>
                <a:cubicBezTo>
                  <a:pt x="9131673" y="3145976"/>
                  <a:pt x="9120437" y="3148030"/>
                  <a:pt x="9108665" y="3149868"/>
                </a:cubicBezTo>
                <a:lnTo>
                  <a:pt x="9014086" y="3150791"/>
                </a:lnTo>
                <a:lnTo>
                  <a:pt x="8915037" y="3140020"/>
                </a:lnTo>
                <a:cubicBezTo>
                  <a:pt x="8878400" y="3139785"/>
                  <a:pt x="8846675" y="3135786"/>
                  <a:pt x="8815667" y="3138606"/>
                </a:cubicBezTo>
                <a:cubicBezTo>
                  <a:pt x="8803071" y="3135495"/>
                  <a:pt x="8791199" y="3134238"/>
                  <a:pt x="8779688" y="3138895"/>
                </a:cubicBezTo>
                <a:cubicBezTo>
                  <a:pt x="8745498" y="3137342"/>
                  <a:pt x="8737221" y="3130691"/>
                  <a:pt x="8715556" y="3135878"/>
                </a:cubicBezTo>
                <a:cubicBezTo>
                  <a:pt x="8696347" y="3125121"/>
                  <a:pt x="8695210" y="3129227"/>
                  <a:pt x="8686183" y="3132307"/>
                </a:cubicBezTo>
                <a:lnTo>
                  <a:pt x="8684895" y="3132527"/>
                </a:lnTo>
                <a:lnTo>
                  <a:pt x="8682270" y="3130989"/>
                </a:lnTo>
                <a:lnTo>
                  <a:pt x="8676836" y="3130278"/>
                </a:lnTo>
                <a:lnTo>
                  <a:pt x="8662002" y="3130735"/>
                </a:lnTo>
                <a:lnTo>
                  <a:pt x="8656423" y="3131304"/>
                </a:lnTo>
                <a:cubicBezTo>
                  <a:pt x="8652581" y="3131550"/>
                  <a:pt x="8650028" y="3131521"/>
                  <a:pt x="8648261" y="3131294"/>
                </a:cubicBezTo>
                <a:lnTo>
                  <a:pt x="8648057" y="3131167"/>
                </a:lnTo>
                <a:lnTo>
                  <a:pt x="8640412" y="3131403"/>
                </a:lnTo>
                <a:cubicBezTo>
                  <a:pt x="8627510" y="3132092"/>
                  <a:pt x="8614954" y="3133035"/>
                  <a:pt x="8603003" y="3134155"/>
                </a:cubicBezTo>
                <a:cubicBezTo>
                  <a:pt x="8592897" y="3127095"/>
                  <a:pt x="8548738" y="3135435"/>
                  <a:pt x="8553571" y="3122125"/>
                </a:cubicBezTo>
                <a:cubicBezTo>
                  <a:pt x="8537450" y="3123243"/>
                  <a:pt x="8527699" y="3128769"/>
                  <a:pt x="8533128" y="3120039"/>
                </a:cubicBezTo>
                <a:cubicBezTo>
                  <a:pt x="8527821" y="3120156"/>
                  <a:pt x="8524551" y="3119414"/>
                  <a:pt x="8522209" y="3118252"/>
                </a:cubicBezTo>
                <a:lnTo>
                  <a:pt x="8521532" y="3117705"/>
                </a:lnTo>
                <a:lnTo>
                  <a:pt x="8485667" y="3120406"/>
                </a:lnTo>
                <a:lnTo>
                  <a:pt x="8480905" y="3119749"/>
                </a:lnTo>
                <a:lnTo>
                  <a:pt x="8457530" y="3122810"/>
                </a:lnTo>
                <a:lnTo>
                  <a:pt x="8445451" y="3123697"/>
                </a:lnTo>
                <a:lnTo>
                  <a:pt x="8442039" y="3125378"/>
                </a:lnTo>
                <a:cubicBezTo>
                  <a:pt x="8438355" y="3126399"/>
                  <a:pt x="8433075" y="3126839"/>
                  <a:pt x="8424215" y="3125963"/>
                </a:cubicBezTo>
                <a:lnTo>
                  <a:pt x="8422165" y="3125491"/>
                </a:lnTo>
                <a:lnTo>
                  <a:pt x="8407465" y="3127979"/>
                </a:lnTo>
                <a:cubicBezTo>
                  <a:pt x="8402731" y="3129129"/>
                  <a:pt x="8398540" y="3130592"/>
                  <a:pt x="8395146" y="3132488"/>
                </a:cubicBezTo>
                <a:cubicBezTo>
                  <a:pt x="8345093" y="3122354"/>
                  <a:pt x="8297866" y="3131626"/>
                  <a:pt x="8243538" y="3129873"/>
                </a:cubicBezTo>
                <a:cubicBezTo>
                  <a:pt x="8220052" y="3114107"/>
                  <a:pt x="8126172" y="3133411"/>
                  <a:pt x="8112685" y="3148698"/>
                </a:cubicBezTo>
                <a:cubicBezTo>
                  <a:pt x="8112380" y="3135302"/>
                  <a:pt x="8044302" y="3153542"/>
                  <a:pt x="8026741" y="3154015"/>
                </a:cubicBezTo>
                <a:cubicBezTo>
                  <a:pt x="8020887" y="3154173"/>
                  <a:pt x="8020646" y="3152357"/>
                  <a:pt x="8030400" y="3146736"/>
                </a:cubicBezTo>
                <a:cubicBezTo>
                  <a:pt x="8011739" y="3148301"/>
                  <a:pt x="7992477" y="3141339"/>
                  <a:pt x="8002987" y="3135663"/>
                </a:cubicBezTo>
                <a:cubicBezTo>
                  <a:pt x="7946297" y="3147811"/>
                  <a:pt x="7862627" y="3135732"/>
                  <a:pt x="7798568" y="3141249"/>
                </a:cubicBezTo>
                <a:cubicBezTo>
                  <a:pt x="7763645" y="3127901"/>
                  <a:pt x="7782577" y="3140251"/>
                  <a:pt x="7746353" y="3137755"/>
                </a:cubicBezTo>
                <a:cubicBezTo>
                  <a:pt x="7756261" y="3150042"/>
                  <a:pt x="7702377" y="3130861"/>
                  <a:pt x="7700395" y="3144729"/>
                </a:cubicBezTo>
                <a:cubicBezTo>
                  <a:pt x="7693866" y="3143835"/>
                  <a:pt x="7687603" y="3142532"/>
                  <a:pt x="7681335" y="3141120"/>
                </a:cubicBezTo>
                <a:lnTo>
                  <a:pt x="7678044" y="3140387"/>
                </a:lnTo>
                <a:lnTo>
                  <a:pt x="7664890" y="3139855"/>
                </a:lnTo>
                <a:lnTo>
                  <a:pt x="7661183" y="3136706"/>
                </a:lnTo>
                <a:lnTo>
                  <a:pt x="7641383" y="3133755"/>
                </a:lnTo>
                <a:cubicBezTo>
                  <a:pt x="7633967" y="3133115"/>
                  <a:pt x="7625987" y="3132967"/>
                  <a:pt x="7617169" y="3133614"/>
                </a:cubicBezTo>
                <a:cubicBezTo>
                  <a:pt x="7595475" y="3139109"/>
                  <a:pt x="7561695" y="3132374"/>
                  <a:pt x="7531143" y="3132781"/>
                </a:cubicBezTo>
                <a:lnTo>
                  <a:pt x="7517113" y="3134483"/>
                </a:lnTo>
                <a:lnTo>
                  <a:pt x="7471320" y="3131645"/>
                </a:lnTo>
                <a:cubicBezTo>
                  <a:pt x="7458285" y="3131095"/>
                  <a:pt x="7444756" y="3130805"/>
                  <a:pt x="7430512" y="3131007"/>
                </a:cubicBezTo>
                <a:lnTo>
                  <a:pt x="7404071" y="3132361"/>
                </a:lnTo>
                <a:lnTo>
                  <a:pt x="7397140" y="3131239"/>
                </a:lnTo>
                <a:cubicBezTo>
                  <a:pt x="7385068" y="3131364"/>
                  <a:pt x="7369091" y="3135313"/>
                  <a:pt x="7370514" y="3130516"/>
                </a:cubicBezTo>
                <a:lnTo>
                  <a:pt x="7356953" y="3132179"/>
                </a:lnTo>
                <a:lnTo>
                  <a:pt x="7343567" y="3128350"/>
                </a:lnTo>
                <a:cubicBezTo>
                  <a:pt x="7342101" y="3127461"/>
                  <a:pt x="7340998" y="3126514"/>
                  <a:pt x="7340295" y="3125545"/>
                </a:cubicBezTo>
                <a:lnTo>
                  <a:pt x="7321348" y="3126804"/>
                </a:lnTo>
                <a:lnTo>
                  <a:pt x="7305815" y="3124063"/>
                </a:lnTo>
                <a:lnTo>
                  <a:pt x="7292274" y="3125855"/>
                </a:lnTo>
                <a:lnTo>
                  <a:pt x="7286654" y="3125451"/>
                </a:lnTo>
                <a:lnTo>
                  <a:pt x="7272685" y="3124094"/>
                </a:lnTo>
                <a:cubicBezTo>
                  <a:pt x="7265523" y="3123143"/>
                  <a:pt x="7257508" y="3121997"/>
                  <a:pt x="7248584" y="3121080"/>
                </a:cubicBezTo>
                <a:lnTo>
                  <a:pt x="7241065" y="3120661"/>
                </a:lnTo>
                <a:lnTo>
                  <a:pt x="7224696" y="3116051"/>
                </a:lnTo>
                <a:cubicBezTo>
                  <a:pt x="7212786" y="3112566"/>
                  <a:pt x="7203412" y="3110217"/>
                  <a:pt x="7193009" y="3112108"/>
                </a:cubicBezTo>
                <a:cubicBezTo>
                  <a:pt x="7175276" y="3107606"/>
                  <a:pt x="7162888" y="3094987"/>
                  <a:pt x="7137220" y="3098354"/>
                </a:cubicBezTo>
                <a:cubicBezTo>
                  <a:pt x="7145010" y="3092637"/>
                  <a:pt x="7108715" y="3097662"/>
                  <a:pt x="7104427" y="3091790"/>
                </a:cubicBezTo>
                <a:cubicBezTo>
                  <a:pt x="7102447" y="3087061"/>
                  <a:pt x="7090976" y="3087484"/>
                  <a:pt x="7082240" y="3085740"/>
                </a:cubicBezTo>
                <a:cubicBezTo>
                  <a:pt x="7076014" y="3080911"/>
                  <a:pt x="7032058" y="3076501"/>
                  <a:pt x="7016754" y="3077196"/>
                </a:cubicBezTo>
                <a:cubicBezTo>
                  <a:pt x="6973620" y="3082001"/>
                  <a:pt x="6938923" y="3062558"/>
                  <a:pt x="6904436" y="3065900"/>
                </a:cubicBezTo>
                <a:cubicBezTo>
                  <a:pt x="6895406" y="3065445"/>
                  <a:pt x="6887919" y="3064350"/>
                  <a:pt x="6881434" y="3062865"/>
                </a:cubicBezTo>
                <a:lnTo>
                  <a:pt x="6865273" y="3057749"/>
                </a:lnTo>
                <a:cubicBezTo>
                  <a:pt x="6865072" y="3056626"/>
                  <a:pt x="6864871" y="3055502"/>
                  <a:pt x="6864671" y="3054378"/>
                </a:cubicBezTo>
                <a:lnTo>
                  <a:pt x="6852599" y="3052306"/>
                </a:lnTo>
                <a:lnTo>
                  <a:pt x="6850143" y="3051232"/>
                </a:lnTo>
                <a:cubicBezTo>
                  <a:pt x="6845470" y="3049168"/>
                  <a:pt x="6840704" y="3047206"/>
                  <a:pt x="6835301" y="3045593"/>
                </a:cubicBezTo>
                <a:cubicBezTo>
                  <a:pt x="6820447" y="3058242"/>
                  <a:pt x="6786888" y="3033956"/>
                  <a:pt x="6784871" y="3046562"/>
                </a:cubicBezTo>
                <a:cubicBezTo>
                  <a:pt x="6752593" y="3039899"/>
                  <a:pt x="6759140" y="3053646"/>
                  <a:pt x="6738245" y="3037055"/>
                </a:cubicBezTo>
                <a:cubicBezTo>
                  <a:pt x="6671880" y="3034501"/>
                  <a:pt x="6603220" y="3013245"/>
                  <a:pt x="6537703" y="3017736"/>
                </a:cubicBezTo>
                <a:cubicBezTo>
                  <a:pt x="6553051" y="3013722"/>
                  <a:pt x="6541149" y="3004943"/>
                  <a:pt x="6521858" y="3004158"/>
                </a:cubicBezTo>
                <a:cubicBezTo>
                  <a:pt x="6580141" y="2987944"/>
                  <a:pt x="6428765" y="3009117"/>
                  <a:pt x="6445069" y="2992470"/>
                </a:cubicBezTo>
                <a:cubicBezTo>
                  <a:pt x="6417897" y="3005060"/>
                  <a:pt x="6310156" y="3011743"/>
                  <a:pt x="6302447" y="2994274"/>
                </a:cubicBezTo>
                <a:cubicBezTo>
                  <a:pt x="6252173" y="2986131"/>
                  <a:pt x="6198382" y="2989085"/>
                  <a:pt x="6160029" y="2973666"/>
                </a:cubicBezTo>
                <a:cubicBezTo>
                  <a:pt x="6155014" y="2975022"/>
                  <a:pt x="6149642" y="2975878"/>
                  <a:pt x="6144046" y="2976380"/>
                </a:cubicBezTo>
                <a:lnTo>
                  <a:pt x="6127670" y="2976929"/>
                </a:lnTo>
                <a:lnTo>
                  <a:pt x="6126155" y="2976245"/>
                </a:lnTo>
                <a:cubicBezTo>
                  <a:pt x="6118509" y="2974369"/>
                  <a:pt x="6113052" y="2974144"/>
                  <a:pt x="6108575" y="2974651"/>
                </a:cubicBezTo>
                <a:lnTo>
                  <a:pt x="6103746" y="2975803"/>
                </a:lnTo>
                <a:lnTo>
                  <a:pt x="6091377" y="2975180"/>
                </a:lnTo>
                <a:lnTo>
                  <a:pt x="6066183" y="2975222"/>
                </a:lnTo>
                <a:lnTo>
                  <a:pt x="6063287" y="2974353"/>
                </a:lnTo>
                <a:lnTo>
                  <a:pt x="6054813" y="2974911"/>
                </a:lnTo>
                <a:lnTo>
                  <a:pt x="6050809" y="2973985"/>
                </a:lnTo>
                <a:lnTo>
                  <a:pt x="6013979" y="2974553"/>
                </a:lnTo>
                <a:cubicBezTo>
                  <a:pt x="6013918" y="2974361"/>
                  <a:pt x="6013860" y="2974167"/>
                  <a:pt x="6013800" y="2973973"/>
                </a:cubicBezTo>
                <a:cubicBezTo>
                  <a:pt x="6012565" y="2972689"/>
                  <a:pt x="6010070" y="2971765"/>
                  <a:pt x="6004866" y="2971570"/>
                </a:cubicBezTo>
                <a:cubicBezTo>
                  <a:pt x="6017706" y="2963268"/>
                  <a:pt x="6003515" y="2968156"/>
                  <a:pt x="5987036" y="2968315"/>
                </a:cubicBezTo>
                <a:cubicBezTo>
                  <a:pt x="6003302" y="2955458"/>
                  <a:pt x="5953573" y="2961108"/>
                  <a:pt x="5950027" y="2953546"/>
                </a:cubicBezTo>
                <a:cubicBezTo>
                  <a:pt x="5937559" y="2953953"/>
                  <a:pt x="5924668" y="2954151"/>
                  <a:pt x="5911668" y="2954074"/>
                </a:cubicBezTo>
                <a:lnTo>
                  <a:pt x="5904110" y="2953861"/>
                </a:lnTo>
                <a:cubicBezTo>
                  <a:pt x="5904082" y="2953815"/>
                  <a:pt x="5904053" y="2953769"/>
                  <a:pt x="5904026" y="2953724"/>
                </a:cubicBezTo>
                <a:cubicBezTo>
                  <a:pt x="5902528" y="2953395"/>
                  <a:pt x="5900097" y="2953219"/>
                  <a:pt x="5896189" y="2953236"/>
                </a:cubicBezTo>
                <a:lnTo>
                  <a:pt x="5890331" y="2953471"/>
                </a:lnTo>
                <a:lnTo>
                  <a:pt x="5875672" y="2953056"/>
                </a:lnTo>
                <a:lnTo>
                  <a:pt x="5871070" y="2952035"/>
                </a:lnTo>
                <a:lnTo>
                  <a:pt x="5869888" y="2950364"/>
                </a:lnTo>
                <a:lnTo>
                  <a:pt x="5868461" y="2950506"/>
                </a:lnTo>
                <a:cubicBezTo>
                  <a:pt x="5857092" y="2953019"/>
                  <a:pt x="5852416" y="2957005"/>
                  <a:pt x="5843343" y="2945262"/>
                </a:cubicBezTo>
                <a:cubicBezTo>
                  <a:pt x="5817989" y="2949116"/>
                  <a:pt x="5815840" y="2942065"/>
                  <a:pt x="5784331" y="2938531"/>
                </a:cubicBezTo>
                <a:cubicBezTo>
                  <a:pt x="5769202" y="2942455"/>
                  <a:pt x="5758885" y="2940521"/>
                  <a:pt x="5749498" y="2936713"/>
                </a:cubicBezTo>
                <a:cubicBezTo>
                  <a:pt x="5717228" y="2937683"/>
                  <a:pt x="5690227" y="2931877"/>
                  <a:pt x="5655214" y="2929503"/>
                </a:cubicBezTo>
                <a:cubicBezTo>
                  <a:pt x="5614827" y="2933899"/>
                  <a:pt x="5598877" y="2923069"/>
                  <a:pt x="5561446" y="2920575"/>
                </a:cubicBezTo>
                <a:cubicBezTo>
                  <a:pt x="5525084" y="2929276"/>
                  <a:pt x="5537471" y="2911136"/>
                  <a:pt x="5519456" y="2906631"/>
                </a:cubicBezTo>
                <a:lnTo>
                  <a:pt x="5514099" y="2906097"/>
                </a:lnTo>
                <a:lnTo>
                  <a:pt x="5499273" y="2907057"/>
                </a:lnTo>
                <a:lnTo>
                  <a:pt x="5493664" y="2907817"/>
                </a:lnTo>
                <a:cubicBezTo>
                  <a:pt x="5489815" y="2908191"/>
                  <a:pt x="5487270" y="2908250"/>
                  <a:pt x="5485530" y="2908080"/>
                </a:cubicBezTo>
                <a:lnTo>
                  <a:pt x="5485337" y="2907959"/>
                </a:lnTo>
                <a:lnTo>
                  <a:pt x="5477696" y="2908455"/>
                </a:lnTo>
                <a:cubicBezTo>
                  <a:pt x="5464775" y="2909581"/>
                  <a:pt x="5452182" y="2910951"/>
                  <a:pt x="5440170" y="2912482"/>
                </a:cubicBezTo>
                <a:cubicBezTo>
                  <a:pt x="5430698" y="2905718"/>
                  <a:pt x="5385970" y="2915593"/>
                  <a:pt x="5391911" y="2902040"/>
                </a:cubicBezTo>
                <a:cubicBezTo>
                  <a:pt x="5375744" y="2903707"/>
                  <a:pt x="5365560" y="2909594"/>
                  <a:pt x="5371708" y="2900629"/>
                </a:cubicBezTo>
                <a:cubicBezTo>
                  <a:pt x="5366408" y="2900926"/>
                  <a:pt x="5363213" y="2900288"/>
                  <a:pt x="5360976" y="2899197"/>
                </a:cubicBezTo>
                <a:lnTo>
                  <a:pt x="5360345" y="2898671"/>
                </a:lnTo>
                <a:lnTo>
                  <a:pt x="5324367" y="2902593"/>
                </a:lnTo>
                <a:lnTo>
                  <a:pt x="5319673" y="2902094"/>
                </a:lnTo>
                <a:lnTo>
                  <a:pt x="5296114" y="2905958"/>
                </a:lnTo>
                <a:lnTo>
                  <a:pt x="5283999" y="2907258"/>
                </a:lnTo>
                <a:lnTo>
                  <a:pt x="5280460" y="2909063"/>
                </a:lnTo>
                <a:cubicBezTo>
                  <a:pt x="5276699" y="2910214"/>
                  <a:pt x="5271395" y="2910834"/>
                  <a:pt x="5262637" y="2910250"/>
                </a:cubicBezTo>
                <a:lnTo>
                  <a:pt x="5260635" y="2909845"/>
                </a:lnTo>
                <a:lnTo>
                  <a:pt x="5245770" y="2912842"/>
                </a:lnTo>
                <a:cubicBezTo>
                  <a:pt x="5240955" y="2914159"/>
                  <a:pt x="5236652" y="2915770"/>
                  <a:pt x="5233108" y="2917794"/>
                </a:cubicBezTo>
                <a:cubicBezTo>
                  <a:pt x="5184071" y="2909280"/>
                  <a:pt x="5136210" y="2920197"/>
                  <a:pt x="5082201" y="2920260"/>
                </a:cubicBezTo>
                <a:lnTo>
                  <a:pt x="4939211" y="2931760"/>
                </a:lnTo>
                <a:cubicBezTo>
                  <a:pt x="4920477" y="2933960"/>
                  <a:pt x="4783353" y="2943291"/>
                  <a:pt x="4794309" y="2937227"/>
                </a:cubicBezTo>
                <a:cubicBezTo>
                  <a:pt x="4736776" y="2951353"/>
                  <a:pt x="4701995" y="2938961"/>
                  <a:pt x="4637676" y="2946666"/>
                </a:cubicBezTo>
                <a:cubicBezTo>
                  <a:pt x="4603987" y="2934412"/>
                  <a:pt x="4621816" y="2946201"/>
                  <a:pt x="4585922" y="2944906"/>
                </a:cubicBezTo>
                <a:cubicBezTo>
                  <a:pt x="4594760" y="2956935"/>
                  <a:pt x="4542663" y="2939450"/>
                  <a:pt x="4539516" y="2953466"/>
                </a:cubicBezTo>
                <a:cubicBezTo>
                  <a:pt x="4533082" y="2952789"/>
                  <a:pt x="4526953" y="2951687"/>
                  <a:pt x="4520819" y="2950477"/>
                </a:cubicBezTo>
                <a:lnTo>
                  <a:pt x="4517604" y="2949852"/>
                </a:lnTo>
                <a:lnTo>
                  <a:pt x="4504537" y="2949759"/>
                </a:lnTo>
                <a:lnTo>
                  <a:pt x="4501104" y="2946715"/>
                </a:lnTo>
                <a:lnTo>
                  <a:pt x="4342695" y="2951638"/>
                </a:lnTo>
                <a:cubicBezTo>
                  <a:pt x="4328954" y="2954609"/>
                  <a:pt x="4284038" y="2957184"/>
                  <a:pt x="4274096" y="2953640"/>
                </a:cubicBezTo>
                <a:cubicBezTo>
                  <a:pt x="4264434" y="2953346"/>
                  <a:pt x="4254047" y="2955481"/>
                  <a:pt x="4248170" y="2951384"/>
                </a:cubicBezTo>
                <a:lnTo>
                  <a:pt x="4147924" y="2945945"/>
                </a:lnTo>
                <a:cubicBezTo>
                  <a:pt x="4131656" y="2952619"/>
                  <a:pt x="4104816" y="2942907"/>
                  <a:pt x="4061825" y="2944206"/>
                </a:cubicBezTo>
                <a:cubicBezTo>
                  <a:pt x="4044045" y="2951860"/>
                  <a:pt x="4032845" y="2944993"/>
                  <a:pt x="3998557" y="2955821"/>
                </a:cubicBezTo>
                <a:cubicBezTo>
                  <a:pt x="3997072" y="2955023"/>
                  <a:pt x="3995237" y="2954313"/>
                  <a:pt x="3993107" y="2953708"/>
                </a:cubicBezTo>
                <a:cubicBezTo>
                  <a:pt x="3980729" y="2950196"/>
                  <a:pt x="3961302" y="2950972"/>
                  <a:pt x="3949713" y="2955441"/>
                </a:cubicBezTo>
                <a:cubicBezTo>
                  <a:pt x="3894925" y="2970367"/>
                  <a:pt x="3844508" y="2972262"/>
                  <a:pt x="3797284" y="2977037"/>
                </a:cubicBezTo>
                <a:cubicBezTo>
                  <a:pt x="3743822" y="2981057"/>
                  <a:pt x="3778974" y="2965129"/>
                  <a:pt x="3712498" y="2979996"/>
                </a:cubicBezTo>
                <a:cubicBezTo>
                  <a:pt x="3705202" y="2975373"/>
                  <a:pt x="3696720" y="2975524"/>
                  <a:pt x="3682471" y="2978543"/>
                </a:cubicBezTo>
                <a:cubicBezTo>
                  <a:pt x="3656488" y="2980127"/>
                  <a:pt x="3658300" y="2967587"/>
                  <a:pt x="3632163" y="2976264"/>
                </a:cubicBezTo>
                <a:cubicBezTo>
                  <a:pt x="3636766" y="2969363"/>
                  <a:pt x="3582819" y="2975892"/>
                  <a:pt x="3594728" y="2968398"/>
                </a:cubicBezTo>
                <a:cubicBezTo>
                  <a:pt x="3577705" y="2963064"/>
                  <a:pt x="3569481" y="2973476"/>
                  <a:pt x="3552594" y="2968934"/>
                </a:cubicBezTo>
                <a:cubicBezTo>
                  <a:pt x="3533613" y="2968552"/>
                  <a:pt x="3563577" y="2975594"/>
                  <a:pt x="3542589" y="2977031"/>
                </a:cubicBezTo>
                <a:cubicBezTo>
                  <a:pt x="3517131" y="2977564"/>
                  <a:pt x="3517346" y="2989828"/>
                  <a:pt x="3497591" y="2975018"/>
                </a:cubicBezTo>
                <a:lnTo>
                  <a:pt x="3429352" y="2971090"/>
                </a:lnTo>
                <a:cubicBezTo>
                  <a:pt x="3414141" y="2975624"/>
                  <a:pt x="3401904" y="2974195"/>
                  <a:pt x="3389938" y="2970884"/>
                </a:cubicBezTo>
                <a:cubicBezTo>
                  <a:pt x="3354504" y="2973297"/>
                  <a:pt x="3322178" y="2968827"/>
                  <a:pt x="3282344" y="2968084"/>
                </a:cubicBezTo>
                <a:cubicBezTo>
                  <a:pt x="3239277" y="2974224"/>
                  <a:pt x="3217192" y="2964327"/>
                  <a:pt x="3174624" y="2963576"/>
                </a:cubicBezTo>
                <a:cubicBezTo>
                  <a:pt x="3132504" y="2975210"/>
                  <a:pt x="3146911" y="2949576"/>
                  <a:pt x="3111077" y="2951285"/>
                </a:cubicBezTo>
                <a:cubicBezTo>
                  <a:pt x="3052732" y="2962418"/>
                  <a:pt x="3112543" y="2942881"/>
                  <a:pt x="3022501" y="2948619"/>
                </a:cubicBezTo>
                <a:cubicBezTo>
                  <a:pt x="3017399" y="2950352"/>
                  <a:pt x="3006521" y="2948989"/>
                  <a:pt x="3007714" y="2946762"/>
                </a:cubicBezTo>
                <a:cubicBezTo>
                  <a:pt x="2987987" y="2948105"/>
                  <a:pt x="2931270" y="2937206"/>
                  <a:pt x="2903098" y="2940576"/>
                </a:cubicBezTo>
                <a:cubicBezTo>
                  <a:pt x="2848155" y="2935894"/>
                  <a:pt x="2821430" y="2947095"/>
                  <a:pt x="2781591" y="2946394"/>
                </a:cubicBezTo>
                <a:cubicBezTo>
                  <a:pt x="2735559" y="2940279"/>
                  <a:pt x="2708563" y="2934146"/>
                  <a:pt x="2627942" y="2919996"/>
                </a:cubicBezTo>
                <a:lnTo>
                  <a:pt x="2354959" y="2882080"/>
                </a:lnTo>
                <a:cubicBezTo>
                  <a:pt x="2252426" y="2847776"/>
                  <a:pt x="2124519" y="2878188"/>
                  <a:pt x="2063184" y="2879109"/>
                </a:cubicBezTo>
                <a:cubicBezTo>
                  <a:pt x="2038620" y="2892844"/>
                  <a:pt x="2017217" y="2880735"/>
                  <a:pt x="1986946" y="2887619"/>
                </a:cubicBezTo>
                <a:cubicBezTo>
                  <a:pt x="1919067" y="2894646"/>
                  <a:pt x="1852404" y="2912737"/>
                  <a:pt x="1763479" y="2909077"/>
                </a:cubicBezTo>
                <a:cubicBezTo>
                  <a:pt x="1726097" y="2949538"/>
                  <a:pt x="1621108" y="2933327"/>
                  <a:pt x="1537980" y="2960398"/>
                </a:cubicBezTo>
                <a:cubicBezTo>
                  <a:pt x="1489205" y="2967965"/>
                  <a:pt x="1410921" y="2954082"/>
                  <a:pt x="1395229" y="2975625"/>
                </a:cubicBezTo>
                <a:cubicBezTo>
                  <a:pt x="1371975" y="2964548"/>
                  <a:pt x="1352259" y="2986116"/>
                  <a:pt x="1327834" y="2989485"/>
                </a:cubicBezTo>
                <a:cubicBezTo>
                  <a:pt x="1307734" y="2982782"/>
                  <a:pt x="1298456" y="2990289"/>
                  <a:pt x="1280757" y="2992959"/>
                </a:cubicBezTo>
                <a:cubicBezTo>
                  <a:pt x="1272383" y="2988567"/>
                  <a:pt x="1257337" y="2989790"/>
                  <a:pt x="1252582" y="2995877"/>
                </a:cubicBezTo>
                <a:cubicBezTo>
                  <a:pt x="1260705" y="3008688"/>
                  <a:pt x="1207969" y="3005420"/>
                  <a:pt x="1204670" y="3014826"/>
                </a:cubicBezTo>
                <a:cubicBezTo>
                  <a:pt x="1174431" y="3018683"/>
                  <a:pt x="1041848" y="3015513"/>
                  <a:pt x="1020457" y="3031603"/>
                </a:cubicBezTo>
                <a:cubicBezTo>
                  <a:pt x="959520" y="3042500"/>
                  <a:pt x="869308" y="3024872"/>
                  <a:pt x="843248" y="3026954"/>
                </a:cubicBezTo>
                <a:cubicBezTo>
                  <a:pt x="815646" y="3001836"/>
                  <a:pt x="694189" y="3080490"/>
                  <a:pt x="583517" y="3089095"/>
                </a:cubicBezTo>
                <a:cubicBezTo>
                  <a:pt x="568425" y="3087467"/>
                  <a:pt x="560448" y="3088013"/>
                  <a:pt x="556836" y="3094374"/>
                </a:cubicBezTo>
                <a:cubicBezTo>
                  <a:pt x="528264" y="3099747"/>
                  <a:pt x="471823" y="3109156"/>
                  <a:pt x="412089" y="3121334"/>
                </a:cubicBezTo>
                <a:cubicBezTo>
                  <a:pt x="367235" y="3131096"/>
                  <a:pt x="143790" y="3139436"/>
                  <a:pt x="83929" y="3150566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A8F742-5147-3FA9-F827-EB59AD5B4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911" y="4454554"/>
            <a:ext cx="3932868" cy="148696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l" eaLnBrk="1" hangingPunct="1">
              <a:lnSpc>
                <a:spcPct val="90000"/>
              </a:lnSpc>
            </a:pPr>
            <a:r>
              <a:rPr lang="en-US" b="1" kern="1200" dirty="0">
                <a:solidFill>
                  <a:schemeClr val="tx1"/>
                </a:solidFill>
                <a:ea typeface="+mj-ea"/>
              </a:rPr>
              <a:t>Pressure Injury Prevention continues with early mobility </a:t>
            </a:r>
          </a:p>
        </p:txBody>
      </p:sp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F3761DA0-AD3F-D091-75E3-B1B51C21A9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92" r="4" b="4"/>
          <a:stretch/>
        </p:blipFill>
        <p:spPr>
          <a:xfrm>
            <a:off x="1161537" y="667114"/>
            <a:ext cx="2409468" cy="21964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159B05D-4983-D494-B042-322CD0752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0779" y="637926"/>
            <a:ext cx="3023578" cy="21235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A68632-6321-4A77-EB90-1A51F7FBF5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999" r="22581" b="3"/>
          <a:stretch/>
        </p:blipFill>
        <p:spPr>
          <a:xfrm>
            <a:off x="8243490" y="806352"/>
            <a:ext cx="2586858" cy="2196401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8BEFBEE-529D-657F-F3EE-A2645B783B6C}"/>
              </a:ext>
            </a:extLst>
          </p:cNvPr>
          <p:cNvSpPr txBox="1">
            <a:spLocks/>
          </p:cNvSpPr>
          <p:nvPr/>
        </p:nvSpPr>
        <p:spPr>
          <a:xfrm>
            <a:off x="4894176" y="3998681"/>
            <a:ext cx="5714093" cy="23987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indent="-2286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ea typeface="+mn-ea"/>
              </a:rPr>
              <a:t>Chair cushions can include foam, air, and gel.</a:t>
            </a:r>
          </a:p>
          <a:p>
            <a:pPr marL="0" indent="-2286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dirty="0">
              <a:ea typeface="+mn-ea"/>
            </a:endParaRPr>
          </a:p>
          <a:p>
            <a:pPr indent="-2286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ea typeface="+mn-ea"/>
              </a:rPr>
              <a:t>Pressure redistribution chair cushions are recommended for all at risk patients</a:t>
            </a:r>
          </a:p>
          <a:p>
            <a:pPr marL="0" indent="-2286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dirty="0">
              <a:ea typeface="+mn-ea"/>
            </a:endParaRPr>
          </a:p>
          <a:p>
            <a:pPr indent="-2286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ea typeface="+mn-ea"/>
              </a:rPr>
              <a:t>Ring or doughnut cushions should not be used for pressure injury prevention management </a:t>
            </a:r>
          </a:p>
        </p:txBody>
      </p:sp>
    </p:spTree>
    <p:extLst>
      <p:ext uri="{BB962C8B-B14F-4D97-AF65-F5344CB8AC3E}">
        <p14:creationId xmlns:p14="http://schemas.microsoft.com/office/powerpoint/2010/main" val="20843459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4682D-60BE-88B1-65B3-E4F9BCCE7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5280" y="4635905"/>
            <a:ext cx="4937937" cy="1363215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3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Safe patient </a:t>
            </a:r>
            <a:r>
              <a:rPr lang="en-US" sz="3400" b="1" dirty="0"/>
              <a:t>h</a:t>
            </a:r>
            <a:r>
              <a:rPr lang="en-US" sz="3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andling and pressure injury prevention continue to collaborate and  build a culture of safety   </a:t>
            </a: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22218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EC7344-407E-48F4-E23A-7FF19D264A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969"/>
          <a:stretch/>
        </p:blipFill>
        <p:spPr>
          <a:xfrm>
            <a:off x="1246573" y="10"/>
            <a:ext cx="3913632" cy="2285224"/>
          </a:xfrm>
          <a:custGeom>
            <a:avLst/>
            <a:gdLst/>
            <a:ahLst/>
            <a:cxnLst/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0E84812-3859-2386-CDB7-592681CD37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257" r="11757"/>
          <a:stretch/>
        </p:blipFill>
        <p:spPr>
          <a:xfrm>
            <a:off x="20" y="2288331"/>
            <a:ext cx="3564618" cy="4569668"/>
          </a:xfrm>
          <a:custGeom>
            <a:avLst/>
            <a:gdLst/>
            <a:ahLst/>
            <a:cxnLst/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</p:spPr>
      </p:pic>
      <p:sp>
        <p:nvSpPr>
          <p:cNvPr id="41" name="Oval 40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0967" y="561316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B961BBE-FE77-A01D-53F2-0DDE9FAEFA4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4"/>
          <a:srcRect b="3500"/>
          <a:stretch/>
        </p:blipFill>
        <p:spPr>
          <a:xfrm>
            <a:off x="5534287" y="725908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6B9D64DB-4D5C-4A91-B45F-F301E3174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2568" y="-4332"/>
            <a:ext cx="3439432" cy="3550083"/>
          </a:xfrm>
          <a:custGeom>
            <a:avLst/>
            <a:gdLst>
              <a:gd name="connsiteX0" fmla="*/ 115336 w 3439432"/>
              <a:gd name="connsiteY0" fmla="*/ 0 h 3550083"/>
              <a:gd name="connsiteX1" fmla="*/ 3439432 w 3439432"/>
              <a:gd name="connsiteY1" fmla="*/ 0 h 3550083"/>
              <a:gd name="connsiteX2" fmla="*/ 3439432 w 3439432"/>
              <a:gd name="connsiteY2" fmla="*/ 3462762 h 3550083"/>
              <a:gd name="connsiteX3" fmla="*/ 3318024 w 3439432"/>
              <a:gd name="connsiteY3" fmla="*/ 3493980 h 3550083"/>
              <a:gd name="connsiteX4" fmla="*/ 2761488 w 3439432"/>
              <a:gd name="connsiteY4" fmla="*/ 3550083 h 3550083"/>
              <a:gd name="connsiteX5" fmla="*/ 0 w 3439432"/>
              <a:gd name="connsiteY5" fmla="*/ 788595 h 3550083"/>
              <a:gd name="connsiteX6" fmla="*/ 70713 w 3439432"/>
              <a:gd name="connsiteY6" fmla="*/ 164949 h 355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550083">
                <a:moveTo>
                  <a:pt x="115336" y="0"/>
                </a:moveTo>
                <a:lnTo>
                  <a:pt x="3439432" y="0"/>
                </a:lnTo>
                <a:lnTo>
                  <a:pt x="3439432" y="3462762"/>
                </a:lnTo>
                <a:lnTo>
                  <a:pt x="3318024" y="3493980"/>
                </a:lnTo>
                <a:cubicBezTo>
                  <a:pt x="3138258" y="3530765"/>
                  <a:pt x="2952129" y="3550083"/>
                  <a:pt x="2761488" y="3550083"/>
                </a:cubicBezTo>
                <a:cubicBezTo>
                  <a:pt x="1236360" y="3550083"/>
                  <a:pt x="0" y="2313723"/>
                  <a:pt x="0" y="788595"/>
                </a:cubicBezTo>
                <a:cubicBezTo>
                  <a:pt x="0" y="574124"/>
                  <a:pt x="24450" y="365364"/>
                  <a:pt x="70713" y="164949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68A280-64D3-ABA1-DB5D-6D665BD5370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80" r="-1" b="-1"/>
          <a:stretch/>
        </p:blipFill>
        <p:spPr>
          <a:xfrm>
            <a:off x="8918761" y="-4331"/>
            <a:ext cx="3273238" cy="3383891"/>
          </a:xfrm>
          <a:custGeom>
            <a:avLst/>
            <a:gdLst/>
            <a:ahLst/>
            <a:cxnLst/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</p:spPr>
      </p:pic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CB14CE1B-4BC5-4EF2-BE3D-05E4F580B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99331" y="3907418"/>
            <a:ext cx="2992669" cy="2950582"/>
          </a:xfrm>
          <a:custGeom>
            <a:avLst/>
            <a:gdLst>
              <a:gd name="connsiteX0" fmla="*/ 2052140 w 2992669"/>
              <a:gd name="connsiteY0" fmla="*/ 0 h 2950582"/>
              <a:gd name="connsiteX1" fmla="*/ 2850926 w 2992669"/>
              <a:gd name="connsiteY1" fmla="*/ 161267 h 2950582"/>
              <a:gd name="connsiteX2" fmla="*/ 2992669 w 2992669"/>
              <a:gd name="connsiteY2" fmla="*/ 229549 h 2950582"/>
              <a:gd name="connsiteX3" fmla="*/ 2992669 w 2992669"/>
              <a:gd name="connsiteY3" fmla="*/ 2950582 h 2950582"/>
              <a:gd name="connsiteX4" fmla="*/ 209274 w 2992669"/>
              <a:gd name="connsiteY4" fmla="*/ 2950582 h 2950582"/>
              <a:gd name="connsiteX5" fmla="*/ 161267 w 2992669"/>
              <a:gd name="connsiteY5" fmla="*/ 2850926 h 2950582"/>
              <a:gd name="connsiteX6" fmla="*/ 0 w 2992669"/>
              <a:gd name="connsiteY6" fmla="*/ 2052140 h 2950582"/>
              <a:gd name="connsiteX7" fmla="*/ 2052140 w 2992669"/>
              <a:gd name="connsiteY7" fmla="*/ 0 h 2950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2669" h="2950582">
                <a:moveTo>
                  <a:pt x="2052140" y="0"/>
                </a:moveTo>
                <a:cubicBezTo>
                  <a:pt x="2335482" y="0"/>
                  <a:pt x="2605411" y="57424"/>
                  <a:pt x="2850926" y="161267"/>
                </a:cubicBezTo>
                <a:lnTo>
                  <a:pt x="2992669" y="229549"/>
                </a:lnTo>
                <a:lnTo>
                  <a:pt x="2992669" y="2950582"/>
                </a:lnTo>
                <a:lnTo>
                  <a:pt x="209274" y="2950582"/>
                </a:lnTo>
                <a:lnTo>
                  <a:pt x="161267" y="2850926"/>
                </a:lnTo>
                <a:cubicBezTo>
                  <a:pt x="57423" y="2605411"/>
                  <a:pt x="0" y="2335482"/>
                  <a:pt x="0" y="2052140"/>
                </a:cubicBezTo>
                <a:cubicBezTo>
                  <a:pt x="0" y="918774"/>
                  <a:pt x="918774" y="0"/>
                  <a:pt x="205214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C6AB0C-F88D-FF76-5E99-F502B89F27A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2132" b="4"/>
          <a:stretch/>
        </p:blipFill>
        <p:spPr>
          <a:xfrm>
            <a:off x="9363236" y="4071322"/>
            <a:ext cx="2828765" cy="2786678"/>
          </a:xfrm>
          <a:custGeom>
            <a:avLst/>
            <a:gdLst/>
            <a:ahLst/>
            <a:cxnLst/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433049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4AF1906-C535-3651-011D-CFA5AD51B875}"/>
              </a:ext>
            </a:extLst>
          </p:cNvPr>
          <p:cNvSpPr txBox="1"/>
          <p:nvPr/>
        </p:nvSpPr>
        <p:spPr>
          <a:xfrm>
            <a:off x="418452" y="1699724"/>
            <a:ext cx="109284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dirty="0">
                <a:solidFill>
                  <a:srgbClr val="222222"/>
                </a:solidFill>
                <a:effectLst/>
                <a:latin typeface="+mj-lt"/>
              </a:rPr>
              <a:t>Aguiar JR, de Oliveira Barbosa A, Galindo Neto NM, Ribeiro MA, Caetano JÁ, Barros LM. Risk factors associated to falls of hospitalized patients in medical-surgical clinics. 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+mj-lt"/>
              </a:rPr>
              <a:t>Acta Paul </a:t>
            </a:r>
            <a:r>
              <a:rPr lang="en-US" sz="1200" b="0" i="1" dirty="0" err="1">
                <a:solidFill>
                  <a:srgbClr val="222222"/>
                </a:solidFill>
                <a:effectLst/>
                <a:latin typeface="+mj-lt"/>
              </a:rPr>
              <a:t>Enferm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+mj-lt"/>
              </a:rPr>
              <a:t>. 2019;32(6):617-623. </a:t>
            </a:r>
            <a:r>
              <a:rPr lang="en-US" sz="1200" b="0" i="0" u="none" strike="noStrike" dirty="0">
                <a:solidFill>
                  <a:srgbClr val="008CBA"/>
                </a:solidFill>
                <a:effectLst/>
                <a:latin typeface="+mj-lt"/>
                <a:hlinkClick r:id="rId2"/>
              </a:rPr>
              <a:t>doi:10.1590/1982-0194201900086</a:t>
            </a:r>
            <a:endParaRPr lang="en-US" sz="1200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48B273-5495-1C74-7691-CA72B11DE236}"/>
              </a:ext>
            </a:extLst>
          </p:cNvPr>
          <p:cNvSpPr txBox="1"/>
          <p:nvPr/>
        </p:nvSpPr>
        <p:spPr>
          <a:xfrm>
            <a:off x="424904" y="2856457"/>
            <a:ext cx="110737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dirty="0" err="1">
                <a:solidFill>
                  <a:srgbClr val="222222"/>
                </a:solidFill>
                <a:effectLst/>
                <a:latin typeface="+mj-lt"/>
              </a:rPr>
              <a:t>Growdon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+mj-lt"/>
              </a:rPr>
              <a:t> ME, </a:t>
            </a:r>
            <a:r>
              <a:rPr lang="en-US" sz="1200" b="0" i="0" dirty="0" err="1">
                <a:solidFill>
                  <a:srgbClr val="222222"/>
                </a:solidFill>
                <a:effectLst/>
                <a:latin typeface="+mj-lt"/>
              </a:rPr>
              <a:t>Shorr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+mj-lt"/>
              </a:rPr>
              <a:t> RI, Inouye SK. The Tension Between Promoting Mobility and Preventing Falls in the Hospital. 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+mj-lt"/>
              </a:rPr>
              <a:t>JAMA Intern Med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+mj-lt"/>
              </a:rPr>
              <a:t>. 2017;177(6):759. </a:t>
            </a:r>
            <a:r>
              <a:rPr lang="en-US" sz="1200" b="0" i="0" u="none" strike="noStrike" dirty="0">
                <a:solidFill>
                  <a:srgbClr val="008CBA"/>
                </a:solidFill>
                <a:effectLst/>
                <a:latin typeface="+mj-lt"/>
                <a:hlinkClick r:id="rId3"/>
              </a:rPr>
              <a:t>doi:10.1001/jamainternmed.2017.0840</a:t>
            </a:r>
            <a:endParaRPr lang="en-US" sz="1200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BB1CB1-B075-E5DF-7B3F-943C58412CF8}"/>
              </a:ext>
            </a:extLst>
          </p:cNvPr>
          <p:cNvSpPr txBox="1"/>
          <p:nvPr/>
        </p:nvSpPr>
        <p:spPr>
          <a:xfrm>
            <a:off x="424904" y="3429000"/>
            <a:ext cx="105866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dirty="0">
                <a:solidFill>
                  <a:srgbClr val="222222"/>
                </a:solidFill>
                <a:effectLst/>
                <a:latin typeface="+mj-lt"/>
              </a:rPr>
              <a:t>Young D, </a:t>
            </a:r>
            <a:r>
              <a:rPr lang="en-US" sz="1200" b="0" i="0" dirty="0" err="1">
                <a:solidFill>
                  <a:srgbClr val="222222"/>
                </a:solidFill>
                <a:effectLst/>
                <a:latin typeface="+mj-lt"/>
              </a:rPr>
              <a:t>Kudchadkar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+mj-lt"/>
              </a:rPr>
              <a:t> SR, Friedman M, et al. Using Systematic Functional Measurements in the Acute Hospital Setting to Combat the Immobility Harm. 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+mj-lt"/>
              </a:rPr>
              <a:t>Archives of Physical Medicine and Rehabilitation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+mj-lt"/>
              </a:rPr>
              <a:t>. 2022;103(5):S162-S167. </a:t>
            </a:r>
            <a:r>
              <a:rPr lang="en-US" sz="1200" b="0" i="0" u="none" strike="noStrike" dirty="0">
                <a:solidFill>
                  <a:srgbClr val="008CBA"/>
                </a:solidFill>
                <a:effectLst/>
                <a:latin typeface="+mj-lt"/>
                <a:hlinkClick r:id="rId4"/>
              </a:rPr>
              <a:t>doi:10.1016/j.apmr.2020.10.142</a:t>
            </a:r>
            <a:endParaRPr lang="en-US" sz="1200" dirty="0">
              <a:latin typeface="+mj-lt"/>
            </a:endParaRP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0E54645D-D177-1DEF-329A-BBC9C6A759C6}"/>
              </a:ext>
            </a:extLst>
          </p:cNvPr>
          <p:cNvSpPr txBox="1">
            <a:spLocks noChangeArrowheads="1"/>
          </p:cNvSpPr>
          <p:nvPr/>
        </p:nvSpPr>
        <p:spPr>
          <a:xfrm>
            <a:off x="4541076" y="7837"/>
            <a:ext cx="6155140" cy="133083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References </a:t>
            </a:r>
          </a:p>
          <a:p>
            <a:r>
              <a:rPr lang="en-US" alt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84AE2F-E6E0-2D97-5797-4F6F09045B04}"/>
              </a:ext>
            </a:extLst>
          </p:cNvPr>
          <p:cNvSpPr txBox="1"/>
          <p:nvPr/>
        </p:nvSpPr>
        <p:spPr>
          <a:xfrm>
            <a:off x="424904" y="1107843"/>
            <a:ext cx="104723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dirty="0">
                <a:solidFill>
                  <a:srgbClr val="444444"/>
                </a:solidFill>
                <a:effectLst/>
                <a:latin typeface="+mj-lt"/>
              </a:rPr>
              <a:t>Agency for healthcare research and quality’s (</a:t>
            </a:r>
            <a:r>
              <a:rPr lang="en-US" sz="1200" b="0" i="0" dirty="0" err="1">
                <a:solidFill>
                  <a:srgbClr val="444444"/>
                </a:solidFill>
                <a:effectLst/>
                <a:latin typeface="+mj-lt"/>
              </a:rPr>
              <a:t>ahrq</a:t>
            </a:r>
            <a:r>
              <a:rPr lang="en-US" sz="1200" b="0" i="0" dirty="0">
                <a:solidFill>
                  <a:srgbClr val="444444"/>
                </a:solidFill>
                <a:effectLst/>
                <a:latin typeface="+mj-lt"/>
              </a:rPr>
              <a:t>) patient safety indicators (</a:t>
            </a:r>
            <a:r>
              <a:rPr lang="en-US" sz="1200" b="0" i="0" dirty="0" err="1">
                <a:solidFill>
                  <a:srgbClr val="444444"/>
                </a:solidFill>
                <a:effectLst/>
                <a:latin typeface="+mj-lt"/>
              </a:rPr>
              <a:t>psis</a:t>
            </a:r>
            <a:r>
              <a:rPr lang="en-US" sz="1200" b="0" i="0" dirty="0">
                <a:solidFill>
                  <a:srgbClr val="444444"/>
                </a:solidFill>
                <a:effectLst/>
                <a:latin typeface="+mj-lt"/>
              </a:rPr>
              <a:t>). Wachter R.M., &amp; Gupta K(Eds.), (2017). </a:t>
            </a:r>
            <a:r>
              <a:rPr lang="en-US" sz="1200" b="0" i="1" dirty="0">
                <a:solidFill>
                  <a:srgbClr val="444444"/>
                </a:solidFill>
                <a:effectLst/>
                <a:latin typeface="+mj-lt"/>
              </a:rPr>
              <a:t>Understanding Patient Safety, 3e</a:t>
            </a:r>
            <a:r>
              <a:rPr lang="en-US" sz="1200" b="0" i="0" dirty="0">
                <a:solidFill>
                  <a:srgbClr val="444444"/>
                </a:solidFill>
                <a:effectLst/>
                <a:latin typeface="+mj-lt"/>
              </a:rPr>
              <a:t>. McGraw Hill. https://accessmedicine.mhmedical.com/content.aspx?bookid=2203&amp;sectionid=170436437</a:t>
            </a:r>
            <a:endParaRPr lang="en-US" sz="1200" dirty="0"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177F85-27B2-F4E3-A0BE-D7F19EA92190}"/>
              </a:ext>
            </a:extLst>
          </p:cNvPr>
          <p:cNvSpPr txBox="1"/>
          <p:nvPr/>
        </p:nvSpPr>
        <p:spPr>
          <a:xfrm>
            <a:off x="418451" y="2272267"/>
            <a:ext cx="1092841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222222"/>
                </a:solidFill>
                <a:latin typeface="+mj-lt"/>
              </a:rPr>
              <a:t>Bryant, R., &amp; Nix, D., (2023) </a:t>
            </a:r>
            <a:r>
              <a:rPr lang="en-US" sz="1200" i="1" dirty="0">
                <a:solidFill>
                  <a:srgbClr val="222222"/>
                </a:solidFill>
                <a:latin typeface="+mj-lt"/>
              </a:rPr>
              <a:t>Acute &amp; Chronic Wounds Interprofessional From Novice to Expert </a:t>
            </a:r>
            <a:r>
              <a:rPr lang="en-US" sz="1200" dirty="0">
                <a:solidFill>
                  <a:srgbClr val="222222"/>
                </a:solidFill>
                <a:latin typeface="+mj-lt"/>
              </a:rPr>
              <a:t>St. Louis, Missouri: Elsevier </a:t>
            </a:r>
            <a:endParaRPr lang="en-US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097077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04" name="Rectangle 8203">
            <a:extLst>
              <a:ext uri="{FF2B5EF4-FFF2-40B4-BE49-F238E27FC236}">
                <a16:creationId xmlns:a16="http://schemas.microsoft.com/office/drawing/2014/main" id="{131BAD53-4E89-4F62-BBB7-26359763E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06" name="Freeform: Shape 8205">
            <a:extLst>
              <a:ext uri="{FF2B5EF4-FFF2-40B4-BE49-F238E27FC236}">
                <a16:creationId xmlns:a16="http://schemas.microsoft.com/office/drawing/2014/main" id="{62756DA2-40EB-4C6F-B962-5822FFB54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53438" cy="6858000"/>
          </a:xfrm>
          <a:custGeom>
            <a:avLst/>
            <a:gdLst>
              <a:gd name="connsiteX0" fmla="*/ 0 w 6096000"/>
              <a:gd name="connsiteY0" fmla="*/ 0 h 6858000"/>
              <a:gd name="connsiteX1" fmla="*/ 5567517 w 6096000"/>
              <a:gd name="connsiteY1" fmla="*/ 0 h 6858000"/>
              <a:gd name="connsiteX2" fmla="*/ 5566938 w 6096000"/>
              <a:gd name="connsiteY2" fmla="*/ 1705 h 6858000"/>
              <a:gd name="connsiteX3" fmla="*/ 5551594 w 6096000"/>
              <a:gd name="connsiteY3" fmla="*/ 17287 h 6858000"/>
              <a:gd name="connsiteX4" fmla="*/ 5545641 w 6096000"/>
              <a:gd name="connsiteY4" fmla="*/ 130336 h 6858000"/>
              <a:gd name="connsiteX5" fmla="*/ 5538289 w 6096000"/>
              <a:gd name="connsiteY5" fmla="*/ 187093 h 6858000"/>
              <a:gd name="connsiteX6" fmla="*/ 5545790 w 6096000"/>
              <a:gd name="connsiteY6" fmla="*/ 265704 h 6858000"/>
              <a:gd name="connsiteX7" fmla="*/ 5542313 w 6096000"/>
              <a:gd name="connsiteY7" fmla="*/ 354566 h 6858000"/>
              <a:gd name="connsiteX8" fmla="*/ 5524126 w 6096000"/>
              <a:gd name="connsiteY8" fmla="*/ 472000 h 6858000"/>
              <a:gd name="connsiteX9" fmla="*/ 5522170 w 6096000"/>
              <a:gd name="connsiteY9" fmla="*/ 473782 h 6858000"/>
              <a:gd name="connsiteX10" fmla="*/ 5521798 w 6096000"/>
              <a:gd name="connsiteY10" fmla="*/ 491380 h 6858000"/>
              <a:gd name="connsiteX11" fmla="*/ 5536419 w 6096000"/>
              <a:gd name="connsiteY11" fmla="*/ 531675 h 6858000"/>
              <a:gd name="connsiteX12" fmla="*/ 5533435 w 6096000"/>
              <a:gd name="connsiteY12" fmla="*/ 536015 h 6858000"/>
              <a:gd name="connsiteX13" fmla="*/ 5538088 w 6096000"/>
              <a:gd name="connsiteY13" fmla="*/ 572092 h 6858000"/>
              <a:gd name="connsiteX14" fmla="*/ 5536061 w 6096000"/>
              <a:gd name="connsiteY14" fmla="*/ 572511 h 6858000"/>
              <a:gd name="connsiteX15" fmla="*/ 5528218 w 6096000"/>
              <a:gd name="connsiteY15" fmla="*/ 582332 h 6858000"/>
              <a:gd name="connsiteX16" fmla="*/ 5518011 w 6096000"/>
              <a:gd name="connsiteY16" fmla="*/ 601285 h 6858000"/>
              <a:gd name="connsiteX17" fmla="*/ 5473174 w 6096000"/>
              <a:gd name="connsiteY17" fmla="*/ 681608 h 6858000"/>
              <a:gd name="connsiteX18" fmla="*/ 5472963 w 6096000"/>
              <a:gd name="connsiteY18" fmla="*/ 689151 h 6858000"/>
              <a:gd name="connsiteX19" fmla="*/ 5472485 w 6096000"/>
              <a:gd name="connsiteY19" fmla="*/ 689289 h 6858000"/>
              <a:gd name="connsiteX20" fmla="*/ 5471326 w 6096000"/>
              <a:gd name="connsiteY20" fmla="*/ 697222 h 6858000"/>
              <a:gd name="connsiteX21" fmla="*/ 5472164 w 6096000"/>
              <a:gd name="connsiteY21" fmla="*/ 717531 h 6858000"/>
              <a:gd name="connsiteX22" fmla="*/ 5468891 w 6096000"/>
              <a:gd name="connsiteY22" fmla="*/ 722494 h 6858000"/>
              <a:gd name="connsiteX23" fmla="*/ 5463081 w 6096000"/>
              <a:gd name="connsiteY23" fmla="*/ 724368 h 6858000"/>
              <a:gd name="connsiteX24" fmla="*/ 5446981 w 6096000"/>
              <a:gd name="connsiteY24" fmla="*/ 752692 h 6858000"/>
              <a:gd name="connsiteX25" fmla="*/ 5417190 w 6096000"/>
              <a:gd name="connsiteY25" fmla="*/ 816346 h 6858000"/>
              <a:gd name="connsiteX26" fmla="*/ 5388958 w 6096000"/>
              <a:gd name="connsiteY26" fmla="*/ 889417 h 6858000"/>
              <a:gd name="connsiteX27" fmla="*/ 5307044 w 6096000"/>
              <a:gd name="connsiteY27" fmla="*/ 1063288 h 6858000"/>
              <a:gd name="connsiteX28" fmla="*/ 5303837 w 6096000"/>
              <a:gd name="connsiteY28" fmla="*/ 1157176 h 6858000"/>
              <a:gd name="connsiteX29" fmla="*/ 5286494 w 6096000"/>
              <a:gd name="connsiteY29" fmla="*/ 1210776 h 6858000"/>
              <a:gd name="connsiteX30" fmla="*/ 5282463 w 6096000"/>
              <a:gd name="connsiteY30" fmla="*/ 1301993 h 6858000"/>
              <a:gd name="connsiteX31" fmla="*/ 5252235 w 6096000"/>
              <a:gd name="connsiteY31" fmla="*/ 1360879 h 6858000"/>
              <a:gd name="connsiteX32" fmla="*/ 5244497 w 6096000"/>
              <a:gd name="connsiteY32" fmla="*/ 1404045 h 6858000"/>
              <a:gd name="connsiteX33" fmla="*/ 5223823 w 6096000"/>
              <a:gd name="connsiteY33" fmla="*/ 1429568 h 6858000"/>
              <a:gd name="connsiteX34" fmla="*/ 5224851 w 6096000"/>
              <a:gd name="connsiteY34" fmla="*/ 1430305 h 6858000"/>
              <a:gd name="connsiteX35" fmla="*/ 5212394 w 6096000"/>
              <a:gd name="connsiteY35" fmla="*/ 1463304 h 6858000"/>
              <a:gd name="connsiteX36" fmla="*/ 5209958 w 6096000"/>
              <a:gd name="connsiteY36" fmla="*/ 1514846 h 6858000"/>
              <a:gd name="connsiteX37" fmla="*/ 5206417 w 6096000"/>
              <a:gd name="connsiteY37" fmla="*/ 1519731 h 6858000"/>
              <a:gd name="connsiteX38" fmla="*/ 5206640 w 6096000"/>
              <a:gd name="connsiteY38" fmla="*/ 1519929 h 6858000"/>
              <a:gd name="connsiteX39" fmla="*/ 5207632 w 6096000"/>
              <a:gd name="connsiteY39" fmla="*/ 1546022 h 6858000"/>
              <a:gd name="connsiteX40" fmla="*/ 5212030 w 6096000"/>
              <a:gd name="connsiteY40" fmla="*/ 1578752 h 6858000"/>
              <a:gd name="connsiteX41" fmla="*/ 5203533 w 6096000"/>
              <a:gd name="connsiteY41" fmla="*/ 1647555 h 6858000"/>
              <a:gd name="connsiteX42" fmla="*/ 5190877 w 6096000"/>
              <a:gd name="connsiteY42" fmla="*/ 1715685 h 6858000"/>
              <a:gd name="connsiteX43" fmla="*/ 5184235 w 6096000"/>
              <a:gd name="connsiteY43" fmla="*/ 1740358 h 6858000"/>
              <a:gd name="connsiteX44" fmla="*/ 5181475 w 6096000"/>
              <a:gd name="connsiteY44" fmla="*/ 1784314 h 6858000"/>
              <a:gd name="connsiteX45" fmla="*/ 5185845 w 6096000"/>
              <a:gd name="connsiteY45" fmla="*/ 1804434 h 6858000"/>
              <a:gd name="connsiteX46" fmla="*/ 5185068 w 6096000"/>
              <a:gd name="connsiteY46" fmla="*/ 1805316 h 6858000"/>
              <a:gd name="connsiteX47" fmla="*/ 5188593 w 6096000"/>
              <a:gd name="connsiteY47" fmla="*/ 1807109 h 6858000"/>
              <a:gd name="connsiteX48" fmla="*/ 5185920 w 6096000"/>
              <a:gd name="connsiteY48" fmla="*/ 1821003 h 6858000"/>
              <a:gd name="connsiteX49" fmla="*/ 5183543 w 6096000"/>
              <a:gd name="connsiteY49" fmla="*/ 1824832 h 6858000"/>
              <a:gd name="connsiteX50" fmla="*/ 5182235 w 6096000"/>
              <a:gd name="connsiteY50" fmla="*/ 1830429 h 6858000"/>
              <a:gd name="connsiteX51" fmla="*/ 5182525 w 6096000"/>
              <a:gd name="connsiteY51" fmla="*/ 1830569 h 6858000"/>
              <a:gd name="connsiteX52" fmla="*/ 5180663 w 6096000"/>
              <a:gd name="connsiteY52" fmla="*/ 1835810 h 6858000"/>
              <a:gd name="connsiteX53" fmla="*/ 5167452 w 6096000"/>
              <a:gd name="connsiteY53" fmla="*/ 1861483 h 6858000"/>
              <a:gd name="connsiteX54" fmla="*/ 5174266 w 6096000"/>
              <a:gd name="connsiteY54" fmla="*/ 1892417 h 6858000"/>
              <a:gd name="connsiteX55" fmla="*/ 5189262 w 6096000"/>
              <a:gd name="connsiteY55" fmla="*/ 1895114 h 6858000"/>
              <a:gd name="connsiteX56" fmla="*/ 5187100 w 6096000"/>
              <a:gd name="connsiteY56" fmla="*/ 1899379 h 6858000"/>
              <a:gd name="connsiteX57" fmla="*/ 5180471 w 6096000"/>
              <a:gd name="connsiteY57" fmla="*/ 1907867 h 6858000"/>
              <a:gd name="connsiteX58" fmla="*/ 5181361 w 6096000"/>
              <a:gd name="connsiteY58" fmla="*/ 1910265 h 6858000"/>
              <a:gd name="connsiteX59" fmla="*/ 5178268 w 6096000"/>
              <a:gd name="connsiteY59" fmla="*/ 1935584 h 6858000"/>
              <a:gd name="connsiteX60" fmla="*/ 5183619 w 6096000"/>
              <a:gd name="connsiteY60" fmla="*/ 1942021 h 6858000"/>
              <a:gd name="connsiteX61" fmla="*/ 5184480 w 6096000"/>
              <a:gd name="connsiteY61" fmla="*/ 1945112 h 6858000"/>
              <a:gd name="connsiteX62" fmla="*/ 5172776 w 6096000"/>
              <a:gd name="connsiteY62" fmla="*/ 1961162 h 6858000"/>
              <a:gd name="connsiteX63" fmla="*/ 5168513 w 6096000"/>
              <a:gd name="connsiteY63" fmla="*/ 1969445 h 6858000"/>
              <a:gd name="connsiteX64" fmla="*/ 5126597 w 6096000"/>
              <a:gd name="connsiteY64" fmla="*/ 2024270 h 6858000"/>
              <a:gd name="connsiteX65" fmla="*/ 5119528 w 6096000"/>
              <a:gd name="connsiteY65" fmla="*/ 2107942 h 6858000"/>
              <a:gd name="connsiteX66" fmla="*/ 5110356 w 6096000"/>
              <a:gd name="connsiteY66" fmla="*/ 2193455 h 6858000"/>
              <a:gd name="connsiteX67" fmla="*/ 5104992 w 6096000"/>
              <a:gd name="connsiteY67" fmla="*/ 2260088 h 6858000"/>
              <a:gd name="connsiteX68" fmla="*/ 5059439 w 6096000"/>
              <a:gd name="connsiteY68" fmla="*/ 2335735 h 6858000"/>
              <a:gd name="connsiteX69" fmla="*/ 5022061 w 6096000"/>
              <a:gd name="connsiteY69" fmla="*/ 2408995 h 6858000"/>
              <a:gd name="connsiteX70" fmla="*/ 5022253 w 6096000"/>
              <a:gd name="connsiteY70" fmla="*/ 2445869 h 6858000"/>
              <a:gd name="connsiteX71" fmla="*/ 5011426 w 6096000"/>
              <a:gd name="connsiteY71" fmla="*/ 2496499 h 6858000"/>
              <a:gd name="connsiteX72" fmla="*/ 4994224 w 6096000"/>
              <a:gd name="connsiteY72" fmla="*/ 2549900 h 6858000"/>
              <a:gd name="connsiteX73" fmla="*/ 4995245 w 6096000"/>
              <a:gd name="connsiteY73" fmla="*/ 2596456 h 6858000"/>
              <a:gd name="connsiteX74" fmla="*/ 4988570 w 6096000"/>
              <a:gd name="connsiteY74" fmla="*/ 2606088 h 6858000"/>
              <a:gd name="connsiteX75" fmla="*/ 4988371 w 6096000"/>
              <a:gd name="connsiteY75" fmla="*/ 2635351 h 6858000"/>
              <a:gd name="connsiteX76" fmla="*/ 4983212 w 6096000"/>
              <a:gd name="connsiteY76" fmla="*/ 2665666 h 6858000"/>
              <a:gd name="connsiteX77" fmla="*/ 4968234 w 6096000"/>
              <a:gd name="connsiteY77" fmla="*/ 2715895 h 6858000"/>
              <a:gd name="connsiteX78" fmla="*/ 4975888 w 6096000"/>
              <a:gd name="connsiteY78" fmla="*/ 2725052 h 6858000"/>
              <a:gd name="connsiteX79" fmla="*/ 4980195 w 6096000"/>
              <a:gd name="connsiteY79" fmla="*/ 2726489 h 6858000"/>
              <a:gd name="connsiteX80" fmla="*/ 4976218 w 6096000"/>
              <a:gd name="connsiteY80" fmla="*/ 2740278 h 6858000"/>
              <a:gd name="connsiteX81" fmla="*/ 4980571 w 6096000"/>
              <a:gd name="connsiteY81" fmla="*/ 2751112 h 6858000"/>
              <a:gd name="connsiteX82" fmla="*/ 4973893 w 6096000"/>
              <a:gd name="connsiteY82" fmla="*/ 2760208 h 6858000"/>
              <a:gd name="connsiteX83" fmla="*/ 4979005 w 6096000"/>
              <a:gd name="connsiteY83" fmla="*/ 2790136 h 6858000"/>
              <a:gd name="connsiteX84" fmla="*/ 4986137 w 6096000"/>
              <a:gd name="connsiteY84" fmla="*/ 2804183 h 6858000"/>
              <a:gd name="connsiteX85" fmla="*/ 4986175 w 6096000"/>
              <a:gd name="connsiteY85" fmla="*/ 2825860 h 6858000"/>
              <a:gd name="connsiteX86" fmla="*/ 4993936 w 6096000"/>
              <a:gd name="connsiteY86" fmla="*/ 2911749 h 6858000"/>
              <a:gd name="connsiteX87" fmla="*/ 4992563 w 6096000"/>
              <a:gd name="connsiteY87" fmla="*/ 2977278 h 6858000"/>
              <a:gd name="connsiteX88" fmla="*/ 4980516 w 6096000"/>
              <a:gd name="connsiteY88" fmla="*/ 2991092 h 6858000"/>
              <a:gd name="connsiteX89" fmla="*/ 4992801 w 6096000"/>
              <a:gd name="connsiteY89" fmla="*/ 3020247 h 6858000"/>
              <a:gd name="connsiteX90" fmla="*/ 5014805 w 6096000"/>
              <a:gd name="connsiteY90" fmla="*/ 3065434 h 6858000"/>
              <a:gd name="connsiteX91" fmla="*/ 5002733 w 6096000"/>
              <a:gd name="connsiteY91" fmla="*/ 3103777 h 6858000"/>
              <a:gd name="connsiteX92" fmla="*/ 5002941 w 6096000"/>
              <a:gd name="connsiteY92" fmla="*/ 3151828 h 6858000"/>
              <a:gd name="connsiteX93" fmla="*/ 5002883 w 6096000"/>
              <a:gd name="connsiteY93" fmla="*/ 3180546 h 6858000"/>
              <a:gd name="connsiteX94" fmla="*/ 5016711 w 6096000"/>
              <a:gd name="connsiteY94" fmla="*/ 3258677 h 6858000"/>
              <a:gd name="connsiteX95" fmla="*/ 5017918 w 6096000"/>
              <a:gd name="connsiteY95" fmla="*/ 3262610 h 6858000"/>
              <a:gd name="connsiteX96" fmla="*/ 5011672 w 6096000"/>
              <a:gd name="connsiteY96" fmla="*/ 3277179 h 6858000"/>
              <a:gd name="connsiteX97" fmla="*/ 5009344 w 6096000"/>
              <a:gd name="connsiteY97" fmla="*/ 3278130 h 6858000"/>
              <a:gd name="connsiteX98" fmla="*/ 5026770 w 6096000"/>
              <a:gd name="connsiteY98" fmla="*/ 3325671 h 6858000"/>
              <a:gd name="connsiteX99" fmla="*/ 5024571 w 6096000"/>
              <a:gd name="connsiteY99" fmla="*/ 3332072 h 6858000"/>
              <a:gd name="connsiteX100" fmla="*/ 5041705 w 6096000"/>
              <a:gd name="connsiteY100" fmla="*/ 3362948 h 6858000"/>
              <a:gd name="connsiteX101" fmla="*/ 5047477 w 6096000"/>
              <a:gd name="connsiteY101" fmla="*/ 3378959 h 6858000"/>
              <a:gd name="connsiteX102" fmla="*/ 5060758 w 6096000"/>
              <a:gd name="connsiteY102" fmla="*/ 3407057 h 6858000"/>
              <a:gd name="connsiteX103" fmla="*/ 5058968 w 6096000"/>
              <a:gd name="connsiteY103" fmla="*/ 3409825 h 6858000"/>
              <a:gd name="connsiteX104" fmla="*/ 5062667 w 6096000"/>
              <a:gd name="connsiteY104" fmla="*/ 3415218 h 6858000"/>
              <a:gd name="connsiteX105" fmla="*/ 5060928 w 6096000"/>
              <a:gd name="connsiteY105" fmla="*/ 3419880 h 6858000"/>
              <a:gd name="connsiteX106" fmla="*/ 5062923 w 6096000"/>
              <a:gd name="connsiteY106" fmla="*/ 3424545 h 6858000"/>
              <a:gd name="connsiteX107" fmla="*/ 5064623 w 6096000"/>
              <a:gd name="connsiteY107" fmla="*/ 3476412 h 6858000"/>
              <a:gd name="connsiteX108" fmla="*/ 5069684 w 6096000"/>
              <a:gd name="connsiteY108" fmla="*/ 3486850 h 6858000"/>
              <a:gd name="connsiteX109" fmla="*/ 5063339 w 6096000"/>
              <a:gd name="connsiteY109" fmla="*/ 3496391 h 6858000"/>
              <a:gd name="connsiteX110" fmla="*/ 5070139 w 6096000"/>
              <a:gd name="connsiteY110" fmla="*/ 3531201 h 6858000"/>
              <a:gd name="connsiteX111" fmla="*/ 5079896 w 6096000"/>
              <a:gd name="connsiteY111" fmla="*/ 3542019 h 6858000"/>
              <a:gd name="connsiteX112" fmla="*/ 5087540 w 6096000"/>
              <a:gd name="connsiteY112" fmla="*/ 3552249 h 6858000"/>
              <a:gd name="connsiteX113" fmla="*/ 5087902 w 6096000"/>
              <a:gd name="connsiteY113" fmla="*/ 3553678 h 6858000"/>
              <a:gd name="connsiteX114" fmla="*/ 5091509 w 6096000"/>
              <a:gd name="connsiteY114" fmla="*/ 3568021 h 6858000"/>
              <a:gd name="connsiteX115" fmla="*/ 5091934 w 6096000"/>
              <a:gd name="connsiteY115" fmla="*/ 3569719 h 6858000"/>
              <a:gd name="connsiteX116" fmla="*/ 5089362 w 6096000"/>
              <a:gd name="connsiteY116" fmla="*/ 3586412 h 6858000"/>
              <a:gd name="connsiteX117" fmla="*/ 5092358 w 6096000"/>
              <a:gd name="connsiteY117" fmla="*/ 3597336 h 6858000"/>
              <a:gd name="connsiteX118" fmla="*/ 5084254 w 6096000"/>
              <a:gd name="connsiteY118" fmla="*/ 3606007 h 6858000"/>
              <a:gd name="connsiteX119" fmla="*/ 5084281 w 6096000"/>
              <a:gd name="connsiteY119" fmla="*/ 3641228 h 6858000"/>
              <a:gd name="connsiteX120" fmla="*/ 5091848 w 6096000"/>
              <a:gd name="connsiteY120" fmla="*/ 3653088 h 6858000"/>
              <a:gd name="connsiteX121" fmla="*/ 5097436 w 6096000"/>
              <a:gd name="connsiteY121" fmla="*/ 3664114 h 6858000"/>
              <a:gd name="connsiteX122" fmla="*/ 5097518 w 6096000"/>
              <a:gd name="connsiteY122" fmla="*/ 3665569 h 6858000"/>
              <a:gd name="connsiteX123" fmla="*/ 5099829 w 6096000"/>
              <a:gd name="connsiteY123" fmla="*/ 3707357 h 6858000"/>
              <a:gd name="connsiteX124" fmla="*/ 5114696 w 6096000"/>
              <a:gd name="connsiteY124" fmla="*/ 3778166 h 6858000"/>
              <a:gd name="connsiteX125" fmla="*/ 5135379 w 6096000"/>
              <a:gd name="connsiteY125" fmla="*/ 3878222 h 6858000"/>
              <a:gd name="connsiteX126" fmla="*/ 5130138 w 6096000"/>
              <a:gd name="connsiteY126" fmla="*/ 4048117 h 6858000"/>
              <a:gd name="connsiteX127" fmla="*/ 5090040 w 6096000"/>
              <a:gd name="connsiteY127" fmla="*/ 4219510 h 6858000"/>
              <a:gd name="connsiteX128" fmla="*/ 5092812 w 6096000"/>
              <a:gd name="connsiteY128" fmla="*/ 4411258 h 6858000"/>
              <a:gd name="connsiteX129" fmla="*/ 5084599 w 6096000"/>
              <a:gd name="connsiteY129" fmla="*/ 4488531 h 6858000"/>
              <a:gd name="connsiteX130" fmla="*/ 5084072 w 6096000"/>
              <a:gd name="connsiteY130" fmla="*/ 4539168 h 6858000"/>
              <a:gd name="connsiteX131" fmla="*/ 5068936 w 6096000"/>
              <a:gd name="connsiteY131" fmla="*/ 4625153 h 6858000"/>
              <a:gd name="connsiteX132" fmla="*/ 5059114 w 6096000"/>
              <a:gd name="connsiteY132" fmla="*/ 4733115 h 6858000"/>
              <a:gd name="connsiteX133" fmla="*/ 5037209 w 6096000"/>
              <a:gd name="connsiteY133" fmla="*/ 4844323 h 6858000"/>
              <a:gd name="connsiteX134" fmla="*/ 5020638 w 6096000"/>
              <a:gd name="connsiteY134" fmla="*/ 4877992 h 6858000"/>
              <a:gd name="connsiteX135" fmla="*/ 5006413 w 6096000"/>
              <a:gd name="connsiteY135" fmla="*/ 4925805 h 6858000"/>
              <a:gd name="connsiteX136" fmla="*/ 4971037 w 6096000"/>
              <a:gd name="connsiteY136" fmla="*/ 5009272 h 6858000"/>
              <a:gd name="connsiteX137" fmla="*/ 4963105 w 6096000"/>
              <a:gd name="connsiteY137" fmla="*/ 5111369 h 6858000"/>
              <a:gd name="connsiteX138" fmla="*/ 4976341 w 6096000"/>
              <a:gd name="connsiteY138" fmla="*/ 5210876 h 6858000"/>
              <a:gd name="connsiteX139" fmla="*/ 4980617 w 6096000"/>
              <a:gd name="connsiteY139" fmla="*/ 5269726 h 6858000"/>
              <a:gd name="connsiteX140" fmla="*/ 4997733 w 6096000"/>
              <a:gd name="connsiteY140" fmla="*/ 5464225 h 6858000"/>
              <a:gd name="connsiteX141" fmla="*/ 5001400 w 6096000"/>
              <a:gd name="connsiteY141" fmla="*/ 5594585 h 6858000"/>
              <a:gd name="connsiteX142" fmla="*/ 4983700 w 6096000"/>
              <a:gd name="connsiteY142" fmla="*/ 5667896 h 6858000"/>
              <a:gd name="connsiteX143" fmla="*/ 4968506 w 6096000"/>
              <a:gd name="connsiteY143" fmla="*/ 5769225 h 6858000"/>
              <a:gd name="connsiteX144" fmla="*/ 4969765 w 6096000"/>
              <a:gd name="connsiteY144" fmla="*/ 5823324 h 6858000"/>
              <a:gd name="connsiteX145" fmla="*/ 4966129 w 6096000"/>
              <a:gd name="connsiteY145" fmla="*/ 5862699 h 6858000"/>
              <a:gd name="connsiteX146" fmla="*/ 4970695 w 6096000"/>
              <a:gd name="connsiteY146" fmla="*/ 5906467 h 6858000"/>
              <a:gd name="connsiteX147" fmla="*/ 4991568 w 6096000"/>
              <a:gd name="connsiteY147" fmla="*/ 5939847 h 6858000"/>
              <a:gd name="connsiteX148" fmla="*/ 4986815 w 6096000"/>
              <a:gd name="connsiteY148" fmla="*/ 5973994 h 6858000"/>
              <a:gd name="connsiteX149" fmla="*/ 4987776 w 6096000"/>
              <a:gd name="connsiteY149" fmla="*/ 6089693 h 6858000"/>
              <a:gd name="connsiteX150" fmla="*/ 4991621 w 6096000"/>
              <a:gd name="connsiteY150" fmla="*/ 6224938 h 6858000"/>
              <a:gd name="connsiteX151" fmla="*/ 5017157 w 6096000"/>
              <a:gd name="connsiteY151" fmla="*/ 6370251 h 6858000"/>
              <a:gd name="connsiteX152" fmla="*/ 5040797 w 6096000"/>
              <a:gd name="connsiteY152" fmla="*/ 6541313 h 6858000"/>
              <a:gd name="connsiteX153" fmla="*/ 5045375 w 6096000"/>
              <a:gd name="connsiteY153" fmla="*/ 6640957 h 6858000"/>
              <a:gd name="connsiteX154" fmla="*/ 5058442 w 6096000"/>
              <a:gd name="connsiteY154" fmla="*/ 6705297 h 6858000"/>
              <a:gd name="connsiteX155" fmla="*/ 5071125 w 6096000"/>
              <a:gd name="connsiteY155" fmla="*/ 6759582 h 6858000"/>
              <a:gd name="connsiteX156" fmla="*/ 5069172 w 6096000"/>
              <a:gd name="connsiteY156" fmla="*/ 6817746 h 6858000"/>
              <a:gd name="connsiteX157" fmla="*/ 5072322 w 6096000"/>
              <a:gd name="connsiteY157" fmla="*/ 6843646 h 6858000"/>
              <a:gd name="connsiteX158" fmla="*/ 5091388 w 6096000"/>
              <a:gd name="connsiteY158" fmla="*/ 6857998 h 6858000"/>
              <a:gd name="connsiteX159" fmla="*/ 6096000 w 6096000"/>
              <a:gd name="connsiteY159" fmla="*/ 6857998 h 6858000"/>
              <a:gd name="connsiteX160" fmla="*/ 6096000 w 6096000"/>
              <a:gd name="connsiteY160" fmla="*/ 6858000 h 6858000"/>
              <a:gd name="connsiteX161" fmla="*/ 0 w 6096000"/>
              <a:gd name="connsiteY16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5567517" y="0"/>
                </a:lnTo>
                <a:lnTo>
                  <a:pt x="5566938" y="1705"/>
                </a:lnTo>
                <a:cubicBezTo>
                  <a:pt x="5563126" y="8440"/>
                  <a:pt x="5558112" y="13784"/>
                  <a:pt x="5551594" y="17287"/>
                </a:cubicBezTo>
                <a:cubicBezTo>
                  <a:pt x="5562364" y="82036"/>
                  <a:pt x="5510349" y="69804"/>
                  <a:pt x="5545641" y="130336"/>
                </a:cubicBezTo>
                <a:cubicBezTo>
                  <a:pt x="5526953" y="117589"/>
                  <a:pt x="5536978" y="162458"/>
                  <a:pt x="5538289" y="187093"/>
                </a:cubicBezTo>
                <a:cubicBezTo>
                  <a:pt x="5536205" y="226511"/>
                  <a:pt x="5545722" y="205530"/>
                  <a:pt x="5545790" y="265704"/>
                </a:cubicBezTo>
                <a:cubicBezTo>
                  <a:pt x="5542296" y="317533"/>
                  <a:pt x="5543813" y="325288"/>
                  <a:pt x="5542313" y="354566"/>
                </a:cubicBezTo>
                <a:lnTo>
                  <a:pt x="5524126" y="472000"/>
                </a:lnTo>
                <a:lnTo>
                  <a:pt x="5522170" y="473782"/>
                </a:lnTo>
                <a:cubicBezTo>
                  <a:pt x="5517847" y="482008"/>
                  <a:pt x="5518682" y="487340"/>
                  <a:pt x="5521798" y="491380"/>
                </a:cubicBezTo>
                <a:lnTo>
                  <a:pt x="5536419" y="531675"/>
                </a:lnTo>
                <a:lnTo>
                  <a:pt x="5533435" y="536015"/>
                </a:lnTo>
                <a:lnTo>
                  <a:pt x="5538088" y="572092"/>
                </a:lnTo>
                <a:lnTo>
                  <a:pt x="5536061" y="572511"/>
                </a:lnTo>
                <a:cubicBezTo>
                  <a:pt x="5531611" y="574271"/>
                  <a:pt x="5528529" y="577121"/>
                  <a:pt x="5528218" y="582332"/>
                </a:cubicBezTo>
                <a:cubicBezTo>
                  <a:pt x="5498002" y="573171"/>
                  <a:pt x="5516262" y="585107"/>
                  <a:pt x="5518011" y="601285"/>
                </a:cubicBezTo>
                <a:cubicBezTo>
                  <a:pt x="5508838" y="617831"/>
                  <a:pt x="5480684" y="666964"/>
                  <a:pt x="5473174" y="681608"/>
                </a:cubicBezTo>
                <a:cubicBezTo>
                  <a:pt x="5473102" y="684122"/>
                  <a:pt x="5473033" y="686637"/>
                  <a:pt x="5472963" y="689151"/>
                </a:cubicBezTo>
                <a:lnTo>
                  <a:pt x="5472485" y="689289"/>
                </a:lnTo>
                <a:cubicBezTo>
                  <a:pt x="5471434" y="690905"/>
                  <a:pt x="5470986" y="693376"/>
                  <a:pt x="5471326" y="697222"/>
                </a:cubicBezTo>
                <a:cubicBezTo>
                  <a:pt x="5471606" y="703992"/>
                  <a:pt x="5471884" y="710761"/>
                  <a:pt x="5472164" y="717531"/>
                </a:cubicBezTo>
                <a:lnTo>
                  <a:pt x="5468891" y="722494"/>
                </a:lnTo>
                <a:lnTo>
                  <a:pt x="5463081" y="724368"/>
                </a:lnTo>
                <a:lnTo>
                  <a:pt x="5446981" y="752692"/>
                </a:lnTo>
                <a:cubicBezTo>
                  <a:pt x="5454691" y="764380"/>
                  <a:pt x="5422719" y="808083"/>
                  <a:pt x="5417190" y="816346"/>
                </a:cubicBezTo>
                <a:lnTo>
                  <a:pt x="5388958" y="889417"/>
                </a:lnTo>
                <a:cubicBezTo>
                  <a:pt x="5320491" y="969963"/>
                  <a:pt x="5321907" y="1005331"/>
                  <a:pt x="5307044" y="1063288"/>
                </a:cubicBezTo>
                <a:cubicBezTo>
                  <a:pt x="5313332" y="1111028"/>
                  <a:pt x="5317096" y="1110140"/>
                  <a:pt x="5303837" y="1157176"/>
                </a:cubicBezTo>
                <a:cubicBezTo>
                  <a:pt x="5301103" y="1192124"/>
                  <a:pt x="5301884" y="1197232"/>
                  <a:pt x="5286494" y="1210776"/>
                </a:cubicBezTo>
                <a:lnTo>
                  <a:pt x="5282463" y="1301993"/>
                </a:lnTo>
                <a:lnTo>
                  <a:pt x="5252235" y="1360879"/>
                </a:lnTo>
                <a:lnTo>
                  <a:pt x="5244497" y="1404045"/>
                </a:lnTo>
                <a:lnTo>
                  <a:pt x="5223823" y="1429568"/>
                </a:lnTo>
                <a:lnTo>
                  <a:pt x="5224851" y="1430305"/>
                </a:lnTo>
                <a:cubicBezTo>
                  <a:pt x="5226697" y="1432466"/>
                  <a:pt x="5214738" y="1459891"/>
                  <a:pt x="5212394" y="1463304"/>
                </a:cubicBezTo>
                <a:cubicBezTo>
                  <a:pt x="5209912" y="1477394"/>
                  <a:pt x="5213027" y="1501295"/>
                  <a:pt x="5209958" y="1514846"/>
                </a:cubicBezTo>
                <a:lnTo>
                  <a:pt x="5206417" y="1519731"/>
                </a:lnTo>
                <a:lnTo>
                  <a:pt x="5206640" y="1519929"/>
                </a:lnTo>
                <a:cubicBezTo>
                  <a:pt x="5206490" y="1521210"/>
                  <a:pt x="5209710" y="1543635"/>
                  <a:pt x="5207632" y="1546022"/>
                </a:cubicBezTo>
                <a:lnTo>
                  <a:pt x="5212030" y="1578752"/>
                </a:lnTo>
                <a:cubicBezTo>
                  <a:pt x="5206147" y="1605585"/>
                  <a:pt x="5226381" y="1622803"/>
                  <a:pt x="5203533" y="1647555"/>
                </a:cubicBezTo>
                <a:cubicBezTo>
                  <a:pt x="5198128" y="1672675"/>
                  <a:pt x="5203213" y="1694404"/>
                  <a:pt x="5190877" y="1715685"/>
                </a:cubicBezTo>
                <a:cubicBezTo>
                  <a:pt x="5196815" y="1724301"/>
                  <a:pt x="5198098" y="1732435"/>
                  <a:pt x="5184235" y="1740358"/>
                </a:cubicBezTo>
                <a:cubicBezTo>
                  <a:pt x="5182625" y="1763793"/>
                  <a:pt x="5198368" y="1769422"/>
                  <a:pt x="5181475" y="1784314"/>
                </a:cubicBezTo>
                <a:cubicBezTo>
                  <a:pt x="5205987" y="1797417"/>
                  <a:pt x="5195246" y="1798221"/>
                  <a:pt x="5185845" y="1804434"/>
                </a:cubicBezTo>
                <a:lnTo>
                  <a:pt x="5185068" y="1805316"/>
                </a:lnTo>
                <a:lnTo>
                  <a:pt x="5188593" y="1807109"/>
                </a:lnTo>
                <a:lnTo>
                  <a:pt x="5185920" y="1821003"/>
                </a:lnTo>
                <a:lnTo>
                  <a:pt x="5183543" y="1824832"/>
                </a:lnTo>
                <a:cubicBezTo>
                  <a:pt x="5182284" y="1827468"/>
                  <a:pt x="5181937" y="1829219"/>
                  <a:pt x="5182235" y="1830429"/>
                </a:cubicBezTo>
                <a:lnTo>
                  <a:pt x="5182525" y="1830569"/>
                </a:lnTo>
                <a:lnTo>
                  <a:pt x="5180663" y="1835810"/>
                </a:lnTo>
                <a:cubicBezTo>
                  <a:pt x="5176779" y="1844665"/>
                  <a:pt x="5172297" y="1853278"/>
                  <a:pt x="5167452" y="1861483"/>
                </a:cubicBezTo>
                <a:cubicBezTo>
                  <a:pt x="5179827" y="1866643"/>
                  <a:pt x="5166788" y="1884999"/>
                  <a:pt x="5174266" y="1892417"/>
                </a:cubicBezTo>
                <a:lnTo>
                  <a:pt x="5189262" y="1895114"/>
                </a:lnTo>
                <a:lnTo>
                  <a:pt x="5187100" y="1899379"/>
                </a:lnTo>
                <a:lnTo>
                  <a:pt x="5180471" y="1907867"/>
                </a:lnTo>
                <a:cubicBezTo>
                  <a:pt x="5179609" y="1909162"/>
                  <a:pt x="5179647" y="1909994"/>
                  <a:pt x="5181361" y="1910265"/>
                </a:cubicBezTo>
                <a:cubicBezTo>
                  <a:pt x="5180995" y="1914884"/>
                  <a:pt x="5177893" y="1930292"/>
                  <a:pt x="5178268" y="1935584"/>
                </a:cubicBezTo>
                <a:lnTo>
                  <a:pt x="5183619" y="1942021"/>
                </a:lnTo>
                <a:lnTo>
                  <a:pt x="5184480" y="1945112"/>
                </a:lnTo>
                <a:lnTo>
                  <a:pt x="5172776" y="1961162"/>
                </a:lnTo>
                <a:lnTo>
                  <a:pt x="5168513" y="1969445"/>
                </a:lnTo>
                <a:lnTo>
                  <a:pt x="5126597" y="2024270"/>
                </a:lnTo>
                <a:lnTo>
                  <a:pt x="5119528" y="2107942"/>
                </a:lnTo>
                <a:cubicBezTo>
                  <a:pt x="5089290" y="2138038"/>
                  <a:pt x="5110415" y="2159228"/>
                  <a:pt x="5110356" y="2193455"/>
                </a:cubicBezTo>
                <a:cubicBezTo>
                  <a:pt x="5101302" y="2220953"/>
                  <a:pt x="5110381" y="2224200"/>
                  <a:pt x="5104992" y="2260088"/>
                </a:cubicBezTo>
                <a:cubicBezTo>
                  <a:pt x="5096504" y="2291744"/>
                  <a:pt x="5078225" y="2299003"/>
                  <a:pt x="5059439" y="2335735"/>
                </a:cubicBezTo>
                <a:cubicBezTo>
                  <a:pt x="5029465" y="2329020"/>
                  <a:pt x="5058046" y="2407546"/>
                  <a:pt x="5022061" y="2408995"/>
                </a:cubicBezTo>
                <a:cubicBezTo>
                  <a:pt x="5023289" y="2413465"/>
                  <a:pt x="5019654" y="2441580"/>
                  <a:pt x="5022253" y="2445869"/>
                </a:cubicBezTo>
                <a:cubicBezTo>
                  <a:pt x="5022440" y="2449625"/>
                  <a:pt x="5011241" y="2492743"/>
                  <a:pt x="5011426" y="2496499"/>
                </a:cubicBezTo>
                <a:lnTo>
                  <a:pt x="4994224" y="2549900"/>
                </a:lnTo>
                <a:cubicBezTo>
                  <a:pt x="4992353" y="2564757"/>
                  <a:pt x="4998952" y="2582253"/>
                  <a:pt x="4995245" y="2596456"/>
                </a:cubicBezTo>
                <a:lnTo>
                  <a:pt x="4988570" y="2606088"/>
                </a:lnTo>
                <a:cubicBezTo>
                  <a:pt x="4988504" y="2615842"/>
                  <a:pt x="4988436" y="2625597"/>
                  <a:pt x="4988371" y="2635351"/>
                </a:cubicBezTo>
                <a:lnTo>
                  <a:pt x="4983212" y="2665666"/>
                </a:lnTo>
                <a:lnTo>
                  <a:pt x="4968234" y="2715895"/>
                </a:lnTo>
                <a:lnTo>
                  <a:pt x="4975888" y="2725052"/>
                </a:lnTo>
                <a:lnTo>
                  <a:pt x="4980195" y="2726489"/>
                </a:lnTo>
                <a:lnTo>
                  <a:pt x="4976218" y="2740278"/>
                </a:lnTo>
                <a:lnTo>
                  <a:pt x="4980571" y="2751112"/>
                </a:lnTo>
                <a:lnTo>
                  <a:pt x="4973893" y="2760208"/>
                </a:lnTo>
                <a:lnTo>
                  <a:pt x="4979005" y="2790136"/>
                </a:lnTo>
                <a:lnTo>
                  <a:pt x="4986137" y="2804183"/>
                </a:lnTo>
                <a:cubicBezTo>
                  <a:pt x="4986150" y="2811409"/>
                  <a:pt x="4986162" y="2818634"/>
                  <a:pt x="4986175" y="2825860"/>
                </a:cubicBezTo>
                <a:cubicBezTo>
                  <a:pt x="4987474" y="2843788"/>
                  <a:pt x="4992871" y="2886513"/>
                  <a:pt x="4993936" y="2911749"/>
                </a:cubicBezTo>
                <a:cubicBezTo>
                  <a:pt x="4993313" y="2946689"/>
                  <a:pt x="4980300" y="2954448"/>
                  <a:pt x="4992563" y="2977278"/>
                </a:cubicBezTo>
                <a:cubicBezTo>
                  <a:pt x="4985688" y="2983455"/>
                  <a:pt x="4982051" y="2987749"/>
                  <a:pt x="4980516" y="2991092"/>
                </a:cubicBezTo>
                <a:cubicBezTo>
                  <a:pt x="4975910" y="3001119"/>
                  <a:pt x="4990216" y="3002537"/>
                  <a:pt x="4992801" y="3020247"/>
                </a:cubicBezTo>
                <a:cubicBezTo>
                  <a:pt x="4998517" y="3032637"/>
                  <a:pt x="5013148" y="3051512"/>
                  <a:pt x="5014805" y="3065434"/>
                </a:cubicBezTo>
                <a:cubicBezTo>
                  <a:pt x="4998836" y="3057428"/>
                  <a:pt x="5016840" y="3105196"/>
                  <a:pt x="5002733" y="3103777"/>
                </a:cubicBezTo>
                <a:cubicBezTo>
                  <a:pt x="5022381" y="3124610"/>
                  <a:pt x="4997365" y="3128169"/>
                  <a:pt x="5002941" y="3151828"/>
                </a:cubicBezTo>
                <a:cubicBezTo>
                  <a:pt x="5010264" y="3163902"/>
                  <a:pt x="5011356" y="3171780"/>
                  <a:pt x="5002883" y="3180546"/>
                </a:cubicBezTo>
                <a:cubicBezTo>
                  <a:pt x="5038586" y="3236545"/>
                  <a:pt x="5003723" y="3210316"/>
                  <a:pt x="5016711" y="3258677"/>
                </a:cubicBezTo>
                <a:lnTo>
                  <a:pt x="5017918" y="3262610"/>
                </a:lnTo>
                <a:lnTo>
                  <a:pt x="5011672" y="3277179"/>
                </a:lnTo>
                <a:lnTo>
                  <a:pt x="5009344" y="3278130"/>
                </a:lnTo>
                <a:lnTo>
                  <a:pt x="5026770" y="3325671"/>
                </a:lnTo>
                <a:lnTo>
                  <a:pt x="5024571" y="3332072"/>
                </a:lnTo>
                <a:lnTo>
                  <a:pt x="5041705" y="3362948"/>
                </a:lnTo>
                <a:lnTo>
                  <a:pt x="5047477" y="3378959"/>
                </a:lnTo>
                <a:lnTo>
                  <a:pt x="5060758" y="3407057"/>
                </a:lnTo>
                <a:lnTo>
                  <a:pt x="5058968" y="3409825"/>
                </a:lnTo>
                <a:lnTo>
                  <a:pt x="5062667" y="3415218"/>
                </a:lnTo>
                <a:lnTo>
                  <a:pt x="5060928" y="3419880"/>
                </a:lnTo>
                <a:lnTo>
                  <a:pt x="5062923" y="3424545"/>
                </a:lnTo>
                <a:cubicBezTo>
                  <a:pt x="5063537" y="3433967"/>
                  <a:pt x="5063494" y="3466028"/>
                  <a:pt x="5064623" y="3476412"/>
                </a:cubicBezTo>
                <a:lnTo>
                  <a:pt x="5069684" y="3486850"/>
                </a:lnTo>
                <a:lnTo>
                  <a:pt x="5063339" y="3496391"/>
                </a:lnTo>
                <a:lnTo>
                  <a:pt x="5070139" y="3531201"/>
                </a:lnTo>
                <a:lnTo>
                  <a:pt x="5079896" y="3542019"/>
                </a:lnTo>
                <a:lnTo>
                  <a:pt x="5087540" y="3552249"/>
                </a:lnTo>
                <a:lnTo>
                  <a:pt x="5087902" y="3553678"/>
                </a:lnTo>
                <a:lnTo>
                  <a:pt x="5091509" y="3568021"/>
                </a:lnTo>
                <a:lnTo>
                  <a:pt x="5091934" y="3569719"/>
                </a:lnTo>
                <a:lnTo>
                  <a:pt x="5089362" y="3586412"/>
                </a:lnTo>
                <a:lnTo>
                  <a:pt x="5092358" y="3597336"/>
                </a:lnTo>
                <a:lnTo>
                  <a:pt x="5084254" y="3606007"/>
                </a:lnTo>
                <a:cubicBezTo>
                  <a:pt x="5084262" y="3617747"/>
                  <a:pt x="5084273" y="3629488"/>
                  <a:pt x="5084281" y="3641228"/>
                </a:cubicBezTo>
                <a:lnTo>
                  <a:pt x="5091848" y="3653088"/>
                </a:lnTo>
                <a:lnTo>
                  <a:pt x="5097436" y="3664114"/>
                </a:lnTo>
                <a:cubicBezTo>
                  <a:pt x="5097463" y="3664599"/>
                  <a:pt x="5097491" y="3665084"/>
                  <a:pt x="5097518" y="3665569"/>
                </a:cubicBezTo>
                <a:cubicBezTo>
                  <a:pt x="5097915" y="3672776"/>
                  <a:pt x="5096966" y="3688591"/>
                  <a:pt x="5099829" y="3707357"/>
                </a:cubicBezTo>
                <a:cubicBezTo>
                  <a:pt x="5100505" y="3724716"/>
                  <a:pt x="5118078" y="3760234"/>
                  <a:pt x="5114696" y="3778166"/>
                </a:cubicBezTo>
                <a:cubicBezTo>
                  <a:pt x="5141627" y="3845122"/>
                  <a:pt x="5125427" y="3821305"/>
                  <a:pt x="5135379" y="3878222"/>
                </a:cubicBezTo>
                <a:cubicBezTo>
                  <a:pt x="5161519" y="3905047"/>
                  <a:pt x="5125417" y="4015047"/>
                  <a:pt x="5130138" y="4048117"/>
                </a:cubicBezTo>
                <a:cubicBezTo>
                  <a:pt x="5081804" y="4192084"/>
                  <a:pt x="5096262" y="4158987"/>
                  <a:pt x="5090040" y="4219510"/>
                </a:cubicBezTo>
                <a:cubicBezTo>
                  <a:pt x="5104553" y="4280033"/>
                  <a:pt x="5065380" y="4345686"/>
                  <a:pt x="5092812" y="4411258"/>
                </a:cubicBezTo>
                <a:cubicBezTo>
                  <a:pt x="5090630" y="4437329"/>
                  <a:pt x="5083878" y="4473140"/>
                  <a:pt x="5084599" y="4488531"/>
                </a:cubicBezTo>
                <a:cubicBezTo>
                  <a:pt x="5084423" y="4505410"/>
                  <a:pt x="5084248" y="4522289"/>
                  <a:pt x="5084072" y="4539168"/>
                </a:cubicBezTo>
                <a:cubicBezTo>
                  <a:pt x="5072114" y="4567830"/>
                  <a:pt x="5064305" y="4588197"/>
                  <a:pt x="5068936" y="4625153"/>
                </a:cubicBezTo>
                <a:cubicBezTo>
                  <a:pt x="5077433" y="4662889"/>
                  <a:pt x="5065899" y="4679357"/>
                  <a:pt x="5059114" y="4733115"/>
                </a:cubicBezTo>
                <a:cubicBezTo>
                  <a:pt x="5068687" y="4752352"/>
                  <a:pt x="5055370" y="4832308"/>
                  <a:pt x="5037209" y="4844323"/>
                </a:cubicBezTo>
                <a:cubicBezTo>
                  <a:pt x="5033444" y="4857054"/>
                  <a:pt x="5040194" y="4871554"/>
                  <a:pt x="5020638" y="4877992"/>
                </a:cubicBezTo>
                <a:cubicBezTo>
                  <a:pt x="4997151" y="4888353"/>
                  <a:pt x="5034418" y="4931200"/>
                  <a:pt x="5006413" y="4925805"/>
                </a:cubicBezTo>
                <a:cubicBezTo>
                  <a:pt x="5031964" y="4956261"/>
                  <a:pt x="4982840" y="4982633"/>
                  <a:pt x="4971037" y="5009272"/>
                </a:cubicBezTo>
                <a:cubicBezTo>
                  <a:pt x="4973259" y="5034036"/>
                  <a:pt x="4968375" y="5053859"/>
                  <a:pt x="4963105" y="5111369"/>
                </a:cubicBezTo>
                <a:cubicBezTo>
                  <a:pt x="4973224" y="5141336"/>
                  <a:pt x="4937413" y="5161742"/>
                  <a:pt x="4976341" y="5210876"/>
                </a:cubicBezTo>
                <a:cubicBezTo>
                  <a:pt x="4972455" y="5212581"/>
                  <a:pt x="4977054" y="5227501"/>
                  <a:pt x="4980617" y="5269726"/>
                </a:cubicBezTo>
                <a:cubicBezTo>
                  <a:pt x="4984182" y="5311951"/>
                  <a:pt x="4990390" y="5400671"/>
                  <a:pt x="4997733" y="5464225"/>
                </a:cubicBezTo>
                <a:cubicBezTo>
                  <a:pt x="5001765" y="5536542"/>
                  <a:pt x="4990225" y="5517959"/>
                  <a:pt x="5001400" y="5594585"/>
                </a:cubicBezTo>
                <a:cubicBezTo>
                  <a:pt x="4999908" y="5619318"/>
                  <a:pt x="4974042" y="5647975"/>
                  <a:pt x="4983700" y="5667896"/>
                </a:cubicBezTo>
                <a:cubicBezTo>
                  <a:pt x="4976834" y="5696311"/>
                  <a:pt x="4975579" y="5738356"/>
                  <a:pt x="4968506" y="5769225"/>
                </a:cubicBezTo>
                <a:cubicBezTo>
                  <a:pt x="4968926" y="5787258"/>
                  <a:pt x="4969344" y="5805291"/>
                  <a:pt x="4969765" y="5823324"/>
                </a:cubicBezTo>
                <a:cubicBezTo>
                  <a:pt x="4966122" y="5853058"/>
                  <a:pt x="4965608" y="5838948"/>
                  <a:pt x="4966129" y="5862699"/>
                </a:cubicBezTo>
                <a:lnTo>
                  <a:pt x="4970695" y="5906467"/>
                </a:lnTo>
                <a:lnTo>
                  <a:pt x="4991568" y="5939847"/>
                </a:lnTo>
                <a:cubicBezTo>
                  <a:pt x="4998848" y="5955713"/>
                  <a:pt x="4974731" y="5940131"/>
                  <a:pt x="4986815" y="5973994"/>
                </a:cubicBezTo>
                <a:cubicBezTo>
                  <a:pt x="4961187" y="5997051"/>
                  <a:pt x="4983444" y="6032039"/>
                  <a:pt x="4987776" y="6089693"/>
                </a:cubicBezTo>
                <a:lnTo>
                  <a:pt x="4991621" y="6224938"/>
                </a:lnTo>
                <a:cubicBezTo>
                  <a:pt x="4988442" y="6270972"/>
                  <a:pt x="5008962" y="6317522"/>
                  <a:pt x="5017157" y="6370251"/>
                </a:cubicBezTo>
                <a:cubicBezTo>
                  <a:pt x="5025353" y="6422980"/>
                  <a:pt x="5039938" y="6490855"/>
                  <a:pt x="5040797" y="6541313"/>
                </a:cubicBezTo>
                <a:cubicBezTo>
                  <a:pt x="5039898" y="6576319"/>
                  <a:pt x="5031912" y="6591883"/>
                  <a:pt x="5045375" y="6640957"/>
                </a:cubicBezTo>
                <a:cubicBezTo>
                  <a:pt x="5057505" y="6669536"/>
                  <a:pt x="5052276" y="6675394"/>
                  <a:pt x="5058442" y="6705297"/>
                </a:cubicBezTo>
                <a:cubicBezTo>
                  <a:pt x="5057367" y="6727133"/>
                  <a:pt x="5067901" y="6732087"/>
                  <a:pt x="5071125" y="6759582"/>
                </a:cubicBezTo>
                <a:cubicBezTo>
                  <a:pt x="5055614" y="6796071"/>
                  <a:pt x="5051656" y="6769544"/>
                  <a:pt x="5069172" y="6817746"/>
                </a:cubicBezTo>
                <a:cubicBezTo>
                  <a:pt x="5060956" y="6828354"/>
                  <a:pt x="5064525" y="6836369"/>
                  <a:pt x="5072322" y="6843646"/>
                </a:cubicBezTo>
                <a:lnTo>
                  <a:pt x="5091388" y="6857998"/>
                </a:lnTo>
                <a:lnTo>
                  <a:pt x="6096000" y="6857998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197" name="Title 2">
            <a:extLst>
              <a:ext uri="{FF2B5EF4-FFF2-40B4-BE49-F238E27FC236}">
                <a16:creationId xmlns:a16="http://schemas.microsoft.com/office/drawing/2014/main" id="{0B1D4F27-673E-8A01-BD5B-6375030152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395386" y="-107054"/>
            <a:ext cx="3739341" cy="133083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Etiology</a:t>
            </a:r>
          </a:p>
        </p:txBody>
      </p:sp>
      <p:sp>
        <p:nvSpPr>
          <p:cNvPr id="8198" name="Content Placeholder 3">
            <a:extLst>
              <a:ext uri="{FF2B5EF4-FFF2-40B4-BE49-F238E27FC236}">
                <a16:creationId xmlns:a16="http://schemas.microsoft.com/office/drawing/2014/main" id="{5727CBF7-3872-FA76-63E5-CF554179D01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306796" y="1330839"/>
            <a:ext cx="4611465" cy="3908586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Localized injury to the skin or underlying tissue</a:t>
            </a:r>
          </a:p>
          <a:p>
            <a:pPr marL="0" indent="0">
              <a:lnSpc>
                <a:spcPct val="90000"/>
              </a:lnSpc>
              <a:buNone/>
            </a:pPr>
            <a:endParaRPr lang="en-US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 result of intense or prolonged exposure or pressure in combination with shear</a:t>
            </a:r>
          </a:p>
          <a:p>
            <a:pPr marL="0" indent="0">
              <a:lnSpc>
                <a:spcPct val="90000"/>
              </a:lnSpc>
              <a:buNone/>
            </a:pPr>
            <a:endParaRPr lang="en-US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Usually over a bony prominence or related medical device</a:t>
            </a:r>
          </a:p>
          <a:p>
            <a:pPr marL="0" indent="0">
              <a:lnSpc>
                <a:spcPct val="90000"/>
              </a:lnSpc>
              <a:buNone/>
            </a:pPr>
            <a:endParaRPr lang="en-US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Can present as intact (unbroken skin or an open wound</a:t>
            </a:r>
          </a:p>
          <a:p>
            <a:pPr marL="0" indent="0">
              <a:lnSpc>
                <a:spcPct val="90000"/>
              </a:lnSpc>
              <a:buNone/>
            </a:pPr>
            <a:endParaRPr lang="en-US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Can be painful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257712A9-E77E-4829-B1B7-05749BF15A34}"/>
              </a:ext>
            </a:extLst>
          </p:cNvPr>
          <p:cNvSpPr txBox="1">
            <a:spLocks noChangeArrowheads="1"/>
          </p:cNvSpPr>
          <p:nvPr/>
        </p:nvSpPr>
        <p:spPr>
          <a:xfrm>
            <a:off x="2362200" y="1757363"/>
            <a:ext cx="6985000" cy="21336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buNone/>
              <a:defRPr/>
            </a:pPr>
            <a:endParaRPr lang="en-US" altLang="en-US" sz="2000" kern="0" dirty="0">
              <a:solidFill>
                <a:srgbClr val="000000"/>
              </a:solidFill>
              <a:latin typeface="Arial"/>
            </a:endParaRPr>
          </a:p>
          <a:p>
            <a:pPr marL="0" indent="0" eaLnBrk="1" hangingPunct="1">
              <a:buNone/>
              <a:defRPr/>
            </a:pPr>
            <a:endParaRPr lang="en-US" altLang="en-US" kern="0" dirty="0">
              <a:solidFill>
                <a:srgbClr val="000000"/>
              </a:solidFill>
              <a:latin typeface="Arial"/>
            </a:endParaRPr>
          </a:p>
          <a:p>
            <a:pPr eaLnBrk="1" hangingPunct="1">
              <a:defRPr/>
            </a:pPr>
            <a:endParaRPr lang="en-US" altLang="en-US" kern="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4989B8-A628-CC3A-083B-FCD0988038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618" y="1042404"/>
            <a:ext cx="3677163" cy="489080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0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21" name="Title 2">
            <a:extLst>
              <a:ext uri="{FF2B5EF4-FFF2-40B4-BE49-F238E27FC236}">
                <a16:creationId xmlns:a16="http://schemas.microsoft.com/office/drawing/2014/main" id="{EE9240AA-A77C-59D7-6D7F-96879DD79D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en-US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Risk Factors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257712A9-E77E-4829-B1B7-05749BF15A34}"/>
              </a:ext>
            </a:extLst>
          </p:cNvPr>
          <p:cNvSpPr txBox="1">
            <a:spLocks noChangeArrowheads="1"/>
          </p:cNvSpPr>
          <p:nvPr/>
        </p:nvSpPr>
        <p:spPr>
          <a:xfrm>
            <a:off x="2732437" y="2469310"/>
            <a:ext cx="5929357" cy="1811149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defTabSz="768096" eaLnBrk="1" hangingPunct="1">
              <a:buNone/>
              <a:defRPr/>
            </a:pPr>
            <a:endParaRPr lang="en-US" altLang="en-US" sz="1680" kern="0" dirty="0">
              <a:solidFill>
                <a:srgbClr val="000000"/>
              </a:solidFill>
              <a:latin typeface="Arial"/>
              <a:ea typeface="MS PGothic" panose="020B0600070205080204" pitchFamily="34" charset="-128"/>
              <a:cs typeface="+mn-cs"/>
            </a:endParaRPr>
          </a:p>
          <a:p>
            <a:pPr marL="0" indent="0" defTabSz="768096" eaLnBrk="1" hangingPunct="1">
              <a:buNone/>
              <a:defRPr/>
            </a:pPr>
            <a:endParaRPr lang="en-US" altLang="en-US" sz="2688" kern="0" dirty="0">
              <a:solidFill>
                <a:srgbClr val="000000"/>
              </a:solidFill>
              <a:latin typeface="Arial"/>
              <a:ea typeface="MS PGothic" panose="020B0600070205080204" pitchFamily="34" charset="-128"/>
              <a:cs typeface="+mn-cs"/>
            </a:endParaRPr>
          </a:p>
          <a:p>
            <a:pPr eaLnBrk="1" hangingPunct="1">
              <a:defRPr/>
            </a:pPr>
            <a:endParaRPr lang="en-US" altLang="en-US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D82C5D-D646-C2FD-9E4E-310F51E38EEB}"/>
              </a:ext>
            </a:extLst>
          </p:cNvPr>
          <p:cNvSpPr txBox="1"/>
          <p:nvPr/>
        </p:nvSpPr>
        <p:spPr>
          <a:xfrm>
            <a:off x="9865999" y="6488668"/>
            <a:ext cx="2927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Bryant &amp; Nix, 2023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B3B246-69EE-4A80-45AF-F46826750E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6526" y="184559"/>
            <a:ext cx="7913955" cy="639173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4" descr="Construction work tools">
            <a:extLst>
              <a:ext uri="{FF2B5EF4-FFF2-40B4-BE49-F238E27FC236}">
                <a16:creationId xmlns:a16="http://schemas.microsoft.com/office/drawing/2014/main" id="{4F6F95B3-37AA-CFA2-3841-4818953F68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798" b="3933"/>
          <a:stretch/>
        </p:blipFill>
        <p:spPr>
          <a:xfrm>
            <a:off x="21" y="10"/>
            <a:ext cx="12191979" cy="6857990"/>
          </a:xfrm>
          <a:prstGeom prst="rect">
            <a:avLst/>
          </a:prstGeom>
        </p:spPr>
      </p:pic>
      <p:sp>
        <p:nvSpPr>
          <p:cNvPr id="34" name="Freeform: Shape 28">
            <a:extLst>
              <a:ext uri="{FF2B5EF4-FFF2-40B4-BE49-F238E27FC236}">
                <a16:creationId xmlns:a16="http://schemas.microsoft.com/office/drawing/2014/main" id="{892943C2-D6C0-8B6D-C70C-0283EFBF64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756552">
            <a:off x="6856175" y="1642728"/>
            <a:ext cx="3785606" cy="3742332"/>
          </a:xfrm>
          <a:custGeom>
            <a:avLst/>
            <a:gdLst>
              <a:gd name="connsiteX0" fmla="*/ 2531073 w 4828010"/>
              <a:gd name="connsiteY0" fmla="*/ 0 h 4873559"/>
              <a:gd name="connsiteX1" fmla="*/ 3937963 w 4828010"/>
              <a:gd name="connsiteY1" fmla="*/ 437433 h 4873559"/>
              <a:gd name="connsiteX2" fmla="*/ 4806231 w 4828010"/>
              <a:gd name="connsiteY2" fmla="*/ 1773180 h 4873559"/>
              <a:gd name="connsiteX3" fmla="*/ 4448644 w 4828010"/>
              <a:gd name="connsiteY3" fmla="*/ 3933235 h 4873559"/>
              <a:gd name="connsiteX4" fmla="*/ 3192542 w 4828010"/>
              <a:gd name="connsiteY4" fmla="*/ 4716168 h 4873559"/>
              <a:gd name="connsiteX5" fmla="*/ 937448 w 4828010"/>
              <a:gd name="connsiteY5" fmla="*/ 4547691 h 4873559"/>
              <a:gd name="connsiteX6" fmla="*/ 12348 w 4828010"/>
              <a:gd name="connsiteY6" fmla="*/ 3026750 h 4873559"/>
              <a:gd name="connsiteX7" fmla="*/ 553508 w 4828010"/>
              <a:gd name="connsiteY7" fmla="*/ 740383 h 4873559"/>
              <a:gd name="connsiteX8" fmla="*/ 2531073 w 4828010"/>
              <a:gd name="connsiteY8" fmla="*/ 0 h 4873559"/>
              <a:gd name="connsiteX0" fmla="*/ 2531073 w 4828010"/>
              <a:gd name="connsiteY0" fmla="*/ 0 h 4853896"/>
              <a:gd name="connsiteX1" fmla="*/ 3937963 w 4828010"/>
              <a:gd name="connsiteY1" fmla="*/ 437433 h 4853896"/>
              <a:gd name="connsiteX2" fmla="*/ 4806231 w 4828010"/>
              <a:gd name="connsiteY2" fmla="*/ 1773180 h 4853896"/>
              <a:gd name="connsiteX3" fmla="*/ 4448644 w 4828010"/>
              <a:gd name="connsiteY3" fmla="*/ 3933235 h 4853896"/>
              <a:gd name="connsiteX4" fmla="*/ 3192542 w 4828010"/>
              <a:gd name="connsiteY4" fmla="*/ 4716168 h 4853896"/>
              <a:gd name="connsiteX5" fmla="*/ 1075671 w 4828010"/>
              <a:gd name="connsiteY5" fmla="*/ 4473263 h 4853896"/>
              <a:gd name="connsiteX6" fmla="*/ 12348 w 4828010"/>
              <a:gd name="connsiteY6" fmla="*/ 3026750 h 4853896"/>
              <a:gd name="connsiteX7" fmla="*/ 553508 w 4828010"/>
              <a:gd name="connsiteY7" fmla="*/ 740383 h 4853896"/>
              <a:gd name="connsiteX8" fmla="*/ 2531073 w 4828010"/>
              <a:gd name="connsiteY8" fmla="*/ 0 h 4853896"/>
              <a:gd name="connsiteX0" fmla="*/ 2531073 w 4828010"/>
              <a:gd name="connsiteY0" fmla="*/ 0 h 4852652"/>
              <a:gd name="connsiteX1" fmla="*/ 3937963 w 4828010"/>
              <a:gd name="connsiteY1" fmla="*/ 437433 h 4852652"/>
              <a:gd name="connsiteX2" fmla="*/ 4806231 w 4828010"/>
              <a:gd name="connsiteY2" fmla="*/ 1773180 h 4852652"/>
              <a:gd name="connsiteX3" fmla="*/ 4448644 w 4828010"/>
              <a:gd name="connsiteY3" fmla="*/ 3933235 h 4852652"/>
              <a:gd name="connsiteX4" fmla="*/ 3192542 w 4828010"/>
              <a:gd name="connsiteY4" fmla="*/ 4716168 h 4852652"/>
              <a:gd name="connsiteX5" fmla="*/ 1160732 w 4828010"/>
              <a:gd name="connsiteY5" fmla="*/ 4467947 h 4852652"/>
              <a:gd name="connsiteX6" fmla="*/ 12348 w 4828010"/>
              <a:gd name="connsiteY6" fmla="*/ 3026750 h 4852652"/>
              <a:gd name="connsiteX7" fmla="*/ 553508 w 4828010"/>
              <a:gd name="connsiteY7" fmla="*/ 740383 h 4852652"/>
              <a:gd name="connsiteX8" fmla="*/ 2531073 w 4828010"/>
              <a:gd name="connsiteY8" fmla="*/ 0 h 4852652"/>
              <a:gd name="connsiteX0" fmla="*/ 2531073 w 4828010"/>
              <a:gd name="connsiteY0" fmla="*/ 0 h 4852652"/>
              <a:gd name="connsiteX1" fmla="*/ 3937963 w 4828010"/>
              <a:gd name="connsiteY1" fmla="*/ 437433 h 4852652"/>
              <a:gd name="connsiteX2" fmla="*/ 4806231 w 4828010"/>
              <a:gd name="connsiteY2" fmla="*/ 1773180 h 4852652"/>
              <a:gd name="connsiteX3" fmla="*/ 4448644 w 4828010"/>
              <a:gd name="connsiteY3" fmla="*/ 3933235 h 4852652"/>
              <a:gd name="connsiteX4" fmla="*/ 3192542 w 4828010"/>
              <a:gd name="connsiteY4" fmla="*/ 4716168 h 4852652"/>
              <a:gd name="connsiteX5" fmla="*/ 1160732 w 4828010"/>
              <a:gd name="connsiteY5" fmla="*/ 4467947 h 4852652"/>
              <a:gd name="connsiteX6" fmla="*/ 12348 w 4828010"/>
              <a:gd name="connsiteY6" fmla="*/ 3026750 h 4852652"/>
              <a:gd name="connsiteX7" fmla="*/ 553508 w 4828010"/>
              <a:gd name="connsiteY7" fmla="*/ 740383 h 4852652"/>
              <a:gd name="connsiteX8" fmla="*/ 2531073 w 4828010"/>
              <a:gd name="connsiteY8" fmla="*/ 0 h 4852652"/>
              <a:gd name="connsiteX0" fmla="*/ 2460239 w 4757176"/>
              <a:gd name="connsiteY0" fmla="*/ 0 h 4850182"/>
              <a:gd name="connsiteX1" fmla="*/ 3867129 w 4757176"/>
              <a:gd name="connsiteY1" fmla="*/ 437433 h 4850182"/>
              <a:gd name="connsiteX2" fmla="*/ 4735397 w 4757176"/>
              <a:gd name="connsiteY2" fmla="*/ 1773180 h 4850182"/>
              <a:gd name="connsiteX3" fmla="*/ 4377810 w 4757176"/>
              <a:gd name="connsiteY3" fmla="*/ 3933235 h 4850182"/>
              <a:gd name="connsiteX4" fmla="*/ 3121708 w 4757176"/>
              <a:gd name="connsiteY4" fmla="*/ 4716168 h 4850182"/>
              <a:gd name="connsiteX5" fmla="*/ 1089898 w 4757176"/>
              <a:gd name="connsiteY5" fmla="*/ 4467947 h 4850182"/>
              <a:gd name="connsiteX6" fmla="*/ 15942 w 4757176"/>
              <a:gd name="connsiteY6" fmla="*/ 3101178 h 4850182"/>
              <a:gd name="connsiteX7" fmla="*/ 482674 w 4757176"/>
              <a:gd name="connsiteY7" fmla="*/ 740383 h 4850182"/>
              <a:gd name="connsiteX8" fmla="*/ 2460239 w 4757176"/>
              <a:gd name="connsiteY8" fmla="*/ 0 h 4850182"/>
              <a:gd name="connsiteX0" fmla="*/ 2460239 w 4757176"/>
              <a:gd name="connsiteY0" fmla="*/ 0 h 4850182"/>
              <a:gd name="connsiteX1" fmla="*/ 3867129 w 4757176"/>
              <a:gd name="connsiteY1" fmla="*/ 437433 h 4850182"/>
              <a:gd name="connsiteX2" fmla="*/ 4735397 w 4757176"/>
              <a:gd name="connsiteY2" fmla="*/ 1773180 h 4850182"/>
              <a:gd name="connsiteX3" fmla="*/ 4377810 w 4757176"/>
              <a:gd name="connsiteY3" fmla="*/ 3933235 h 4850182"/>
              <a:gd name="connsiteX4" fmla="*/ 3121708 w 4757176"/>
              <a:gd name="connsiteY4" fmla="*/ 4716168 h 4850182"/>
              <a:gd name="connsiteX5" fmla="*/ 1089898 w 4757176"/>
              <a:gd name="connsiteY5" fmla="*/ 4467947 h 4850182"/>
              <a:gd name="connsiteX6" fmla="*/ 15942 w 4757176"/>
              <a:gd name="connsiteY6" fmla="*/ 3101178 h 4850182"/>
              <a:gd name="connsiteX7" fmla="*/ 482674 w 4757176"/>
              <a:gd name="connsiteY7" fmla="*/ 740383 h 4850182"/>
              <a:gd name="connsiteX8" fmla="*/ 2460239 w 4757176"/>
              <a:gd name="connsiteY8" fmla="*/ 0 h 4850182"/>
              <a:gd name="connsiteX0" fmla="*/ 2484014 w 4780951"/>
              <a:gd name="connsiteY0" fmla="*/ 0 h 4850182"/>
              <a:gd name="connsiteX1" fmla="*/ 3890904 w 4780951"/>
              <a:gd name="connsiteY1" fmla="*/ 437433 h 4850182"/>
              <a:gd name="connsiteX2" fmla="*/ 4759172 w 4780951"/>
              <a:gd name="connsiteY2" fmla="*/ 1773180 h 4850182"/>
              <a:gd name="connsiteX3" fmla="*/ 4401585 w 4780951"/>
              <a:gd name="connsiteY3" fmla="*/ 3933235 h 4850182"/>
              <a:gd name="connsiteX4" fmla="*/ 3145483 w 4780951"/>
              <a:gd name="connsiteY4" fmla="*/ 4716168 h 4850182"/>
              <a:gd name="connsiteX5" fmla="*/ 1113673 w 4780951"/>
              <a:gd name="connsiteY5" fmla="*/ 4467947 h 4850182"/>
              <a:gd name="connsiteX6" fmla="*/ 39717 w 4780951"/>
              <a:gd name="connsiteY6" fmla="*/ 3101178 h 4850182"/>
              <a:gd name="connsiteX7" fmla="*/ 506449 w 4780951"/>
              <a:gd name="connsiteY7" fmla="*/ 740383 h 4850182"/>
              <a:gd name="connsiteX8" fmla="*/ 2484014 w 4780951"/>
              <a:gd name="connsiteY8" fmla="*/ 0 h 4850182"/>
              <a:gd name="connsiteX0" fmla="*/ 2484014 w 4780127"/>
              <a:gd name="connsiteY0" fmla="*/ 0 h 4850182"/>
              <a:gd name="connsiteX1" fmla="*/ 3890904 w 4780127"/>
              <a:gd name="connsiteY1" fmla="*/ 437433 h 4850182"/>
              <a:gd name="connsiteX2" fmla="*/ 4759172 w 4780127"/>
              <a:gd name="connsiteY2" fmla="*/ 1773180 h 4850182"/>
              <a:gd name="connsiteX3" fmla="*/ 4390953 w 4780127"/>
              <a:gd name="connsiteY3" fmla="*/ 3805644 h 4850182"/>
              <a:gd name="connsiteX4" fmla="*/ 3145483 w 4780127"/>
              <a:gd name="connsiteY4" fmla="*/ 4716168 h 4850182"/>
              <a:gd name="connsiteX5" fmla="*/ 1113673 w 4780127"/>
              <a:gd name="connsiteY5" fmla="*/ 4467947 h 4850182"/>
              <a:gd name="connsiteX6" fmla="*/ 39717 w 4780127"/>
              <a:gd name="connsiteY6" fmla="*/ 3101178 h 4850182"/>
              <a:gd name="connsiteX7" fmla="*/ 506449 w 4780127"/>
              <a:gd name="connsiteY7" fmla="*/ 740383 h 4850182"/>
              <a:gd name="connsiteX8" fmla="*/ 2484014 w 4780127"/>
              <a:gd name="connsiteY8" fmla="*/ 0 h 4850182"/>
              <a:gd name="connsiteX0" fmla="*/ 2484014 w 4778010"/>
              <a:gd name="connsiteY0" fmla="*/ 0 h 4846926"/>
              <a:gd name="connsiteX1" fmla="*/ 3890904 w 4778010"/>
              <a:gd name="connsiteY1" fmla="*/ 437433 h 4846926"/>
              <a:gd name="connsiteX2" fmla="*/ 4759172 w 4778010"/>
              <a:gd name="connsiteY2" fmla="*/ 1773180 h 4846926"/>
              <a:gd name="connsiteX3" fmla="*/ 4390953 w 4778010"/>
              <a:gd name="connsiteY3" fmla="*/ 3805644 h 4846926"/>
              <a:gd name="connsiteX4" fmla="*/ 3343914 w 4778010"/>
              <a:gd name="connsiteY4" fmla="*/ 4712128 h 4846926"/>
              <a:gd name="connsiteX5" fmla="*/ 1113673 w 4778010"/>
              <a:gd name="connsiteY5" fmla="*/ 4467947 h 4846926"/>
              <a:gd name="connsiteX6" fmla="*/ 39717 w 4778010"/>
              <a:gd name="connsiteY6" fmla="*/ 3101178 h 4846926"/>
              <a:gd name="connsiteX7" fmla="*/ 506449 w 4778010"/>
              <a:gd name="connsiteY7" fmla="*/ 740383 h 4846926"/>
              <a:gd name="connsiteX8" fmla="*/ 2484014 w 4778010"/>
              <a:gd name="connsiteY8" fmla="*/ 0 h 4846926"/>
              <a:gd name="connsiteX0" fmla="*/ 2484014 w 4782503"/>
              <a:gd name="connsiteY0" fmla="*/ 0 h 4846926"/>
              <a:gd name="connsiteX1" fmla="*/ 3890904 w 4782503"/>
              <a:gd name="connsiteY1" fmla="*/ 437433 h 4846926"/>
              <a:gd name="connsiteX2" fmla="*/ 4759172 w 4782503"/>
              <a:gd name="connsiteY2" fmla="*/ 1773180 h 4846926"/>
              <a:gd name="connsiteX3" fmla="*/ 4450482 w 4782503"/>
              <a:gd name="connsiteY3" fmla="*/ 3688481 h 4846926"/>
              <a:gd name="connsiteX4" fmla="*/ 3343914 w 4782503"/>
              <a:gd name="connsiteY4" fmla="*/ 4712128 h 4846926"/>
              <a:gd name="connsiteX5" fmla="*/ 1113673 w 4782503"/>
              <a:gd name="connsiteY5" fmla="*/ 4467947 h 4846926"/>
              <a:gd name="connsiteX6" fmla="*/ 39717 w 4782503"/>
              <a:gd name="connsiteY6" fmla="*/ 3101178 h 4846926"/>
              <a:gd name="connsiteX7" fmla="*/ 506449 w 4782503"/>
              <a:gd name="connsiteY7" fmla="*/ 740383 h 4846926"/>
              <a:gd name="connsiteX8" fmla="*/ 2484014 w 4782503"/>
              <a:gd name="connsiteY8" fmla="*/ 0 h 4846926"/>
              <a:gd name="connsiteX0" fmla="*/ 2484014 w 4784889"/>
              <a:gd name="connsiteY0" fmla="*/ 0 h 4846926"/>
              <a:gd name="connsiteX1" fmla="*/ 3890904 w 4784889"/>
              <a:gd name="connsiteY1" fmla="*/ 437433 h 4846926"/>
              <a:gd name="connsiteX2" fmla="*/ 4759172 w 4784889"/>
              <a:gd name="connsiteY2" fmla="*/ 1773180 h 4846926"/>
              <a:gd name="connsiteX3" fmla="*/ 4474294 w 4784889"/>
              <a:gd name="connsiteY3" fmla="*/ 3676361 h 4846926"/>
              <a:gd name="connsiteX4" fmla="*/ 3343914 w 4784889"/>
              <a:gd name="connsiteY4" fmla="*/ 4712128 h 4846926"/>
              <a:gd name="connsiteX5" fmla="*/ 1113673 w 4784889"/>
              <a:gd name="connsiteY5" fmla="*/ 4467947 h 4846926"/>
              <a:gd name="connsiteX6" fmla="*/ 39717 w 4784889"/>
              <a:gd name="connsiteY6" fmla="*/ 3101178 h 4846926"/>
              <a:gd name="connsiteX7" fmla="*/ 506449 w 4784889"/>
              <a:gd name="connsiteY7" fmla="*/ 740383 h 4846926"/>
              <a:gd name="connsiteX8" fmla="*/ 2484014 w 4784889"/>
              <a:gd name="connsiteY8" fmla="*/ 0 h 4846926"/>
              <a:gd name="connsiteX0" fmla="*/ 2484014 w 4784889"/>
              <a:gd name="connsiteY0" fmla="*/ 0 h 4860980"/>
              <a:gd name="connsiteX1" fmla="*/ 3890904 w 4784889"/>
              <a:gd name="connsiteY1" fmla="*/ 437433 h 4860980"/>
              <a:gd name="connsiteX2" fmla="*/ 4759172 w 4784889"/>
              <a:gd name="connsiteY2" fmla="*/ 1773180 h 4860980"/>
              <a:gd name="connsiteX3" fmla="*/ 4474294 w 4784889"/>
              <a:gd name="connsiteY3" fmla="*/ 3676361 h 4860980"/>
              <a:gd name="connsiteX4" fmla="*/ 3343914 w 4784889"/>
              <a:gd name="connsiteY4" fmla="*/ 4712128 h 4860980"/>
              <a:gd name="connsiteX5" fmla="*/ 1097799 w 4784889"/>
              <a:gd name="connsiteY5" fmla="*/ 4524510 h 4860980"/>
              <a:gd name="connsiteX6" fmla="*/ 39717 w 4784889"/>
              <a:gd name="connsiteY6" fmla="*/ 3101178 h 4860980"/>
              <a:gd name="connsiteX7" fmla="*/ 506449 w 4784889"/>
              <a:gd name="connsiteY7" fmla="*/ 740383 h 4860980"/>
              <a:gd name="connsiteX8" fmla="*/ 2484014 w 4784889"/>
              <a:gd name="connsiteY8" fmla="*/ 0 h 4860980"/>
              <a:gd name="connsiteX0" fmla="*/ 2484014 w 4783308"/>
              <a:gd name="connsiteY0" fmla="*/ 0 h 4860981"/>
              <a:gd name="connsiteX1" fmla="*/ 3890904 w 4783308"/>
              <a:gd name="connsiteY1" fmla="*/ 437433 h 4860981"/>
              <a:gd name="connsiteX2" fmla="*/ 4759172 w 4783308"/>
              <a:gd name="connsiteY2" fmla="*/ 1773180 h 4860981"/>
              <a:gd name="connsiteX3" fmla="*/ 4474294 w 4783308"/>
              <a:gd name="connsiteY3" fmla="*/ 3676361 h 4860981"/>
              <a:gd name="connsiteX4" fmla="*/ 3443129 w 4783308"/>
              <a:gd name="connsiteY4" fmla="*/ 4712129 h 4860981"/>
              <a:gd name="connsiteX5" fmla="*/ 1097799 w 4783308"/>
              <a:gd name="connsiteY5" fmla="*/ 4524510 h 4860981"/>
              <a:gd name="connsiteX6" fmla="*/ 39717 w 4783308"/>
              <a:gd name="connsiteY6" fmla="*/ 3101178 h 4860981"/>
              <a:gd name="connsiteX7" fmla="*/ 506449 w 4783308"/>
              <a:gd name="connsiteY7" fmla="*/ 740383 h 4860981"/>
              <a:gd name="connsiteX8" fmla="*/ 2484014 w 4783308"/>
              <a:gd name="connsiteY8" fmla="*/ 0 h 4860981"/>
              <a:gd name="connsiteX0" fmla="*/ 2484014 w 4783308"/>
              <a:gd name="connsiteY0" fmla="*/ 0 h 4821502"/>
              <a:gd name="connsiteX1" fmla="*/ 3890904 w 4783308"/>
              <a:gd name="connsiteY1" fmla="*/ 437433 h 4821502"/>
              <a:gd name="connsiteX2" fmla="*/ 4759172 w 4783308"/>
              <a:gd name="connsiteY2" fmla="*/ 1773180 h 4821502"/>
              <a:gd name="connsiteX3" fmla="*/ 4474294 w 4783308"/>
              <a:gd name="connsiteY3" fmla="*/ 3676361 h 4821502"/>
              <a:gd name="connsiteX4" fmla="*/ 3443129 w 4783308"/>
              <a:gd name="connsiteY4" fmla="*/ 4712129 h 4821502"/>
              <a:gd name="connsiteX5" fmla="*/ 1097799 w 4783308"/>
              <a:gd name="connsiteY5" fmla="*/ 4524510 h 4821502"/>
              <a:gd name="connsiteX6" fmla="*/ 39717 w 4783308"/>
              <a:gd name="connsiteY6" fmla="*/ 3101178 h 4821502"/>
              <a:gd name="connsiteX7" fmla="*/ 506449 w 4783308"/>
              <a:gd name="connsiteY7" fmla="*/ 740383 h 4821502"/>
              <a:gd name="connsiteX8" fmla="*/ 2484014 w 4783308"/>
              <a:gd name="connsiteY8" fmla="*/ 0 h 4821502"/>
              <a:gd name="connsiteX0" fmla="*/ 2484014 w 4783308"/>
              <a:gd name="connsiteY0" fmla="*/ 0 h 4821502"/>
              <a:gd name="connsiteX1" fmla="*/ 3890904 w 4783308"/>
              <a:gd name="connsiteY1" fmla="*/ 437433 h 4821502"/>
              <a:gd name="connsiteX2" fmla="*/ 4759172 w 4783308"/>
              <a:gd name="connsiteY2" fmla="*/ 1773180 h 4821502"/>
              <a:gd name="connsiteX3" fmla="*/ 4474294 w 4783308"/>
              <a:gd name="connsiteY3" fmla="*/ 3676361 h 4821502"/>
              <a:gd name="connsiteX4" fmla="*/ 3443129 w 4783308"/>
              <a:gd name="connsiteY4" fmla="*/ 4712129 h 4821502"/>
              <a:gd name="connsiteX5" fmla="*/ 1097799 w 4783308"/>
              <a:gd name="connsiteY5" fmla="*/ 4524510 h 4821502"/>
              <a:gd name="connsiteX6" fmla="*/ 39717 w 4783308"/>
              <a:gd name="connsiteY6" fmla="*/ 3101178 h 4821502"/>
              <a:gd name="connsiteX7" fmla="*/ 506449 w 4783308"/>
              <a:gd name="connsiteY7" fmla="*/ 740383 h 4821502"/>
              <a:gd name="connsiteX8" fmla="*/ 2484014 w 4783308"/>
              <a:gd name="connsiteY8" fmla="*/ 0 h 4821502"/>
              <a:gd name="connsiteX0" fmla="*/ 2532073 w 4784141"/>
              <a:gd name="connsiteY0" fmla="*/ 0 h 4773425"/>
              <a:gd name="connsiteX1" fmla="*/ 3891737 w 4784141"/>
              <a:gd name="connsiteY1" fmla="*/ 389356 h 4773425"/>
              <a:gd name="connsiteX2" fmla="*/ 4760005 w 4784141"/>
              <a:gd name="connsiteY2" fmla="*/ 1725103 h 4773425"/>
              <a:gd name="connsiteX3" fmla="*/ 4475127 w 4784141"/>
              <a:gd name="connsiteY3" fmla="*/ 3628284 h 4773425"/>
              <a:gd name="connsiteX4" fmla="*/ 3443962 w 4784141"/>
              <a:gd name="connsiteY4" fmla="*/ 4664052 h 4773425"/>
              <a:gd name="connsiteX5" fmla="*/ 1098632 w 4784141"/>
              <a:gd name="connsiteY5" fmla="*/ 4476433 h 4773425"/>
              <a:gd name="connsiteX6" fmla="*/ 40550 w 4784141"/>
              <a:gd name="connsiteY6" fmla="*/ 3053101 h 4773425"/>
              <a:gd name="connsiteX7" fmla="*/ 507282 w 4784141"/>
              <a:gd name="connsiteY7" fmla="*/ 692306 h 4773425"/>
              <a:gd name="connsiteX8" fmla="*/ 2532073 w 4784141"/>
              <a:gd name="connsiteY8" fmla="*/ 0 h 4773425"/>
              <a:gd name="connsiteX0" fmla="*/ 2532073 w 4784141"/>
              <a:gd name="connsiteY0" fmla="*/ 491 h 4773916"/>
              <a:gd name="connsiteX1" fmla="*/ 3891737 w 4784141"/>
              <a:gd name="connsiteY1" fmla="*/ 389847 h 4773916"/>
              <a:gd name="connsiteX2" fmla="*/ 4760005 w 4784141"/>
              <a:gd name="connsiteY2" fmla="*/ 1725594 h 4773916"/>
              <a:gd name="connsiteX3" fmla="*/ 4475127 w 4784141"/>
              <a:gd name="connsiteY3" fmla="*/ 3628775 h 4773916"/>
              <a:gd name="connsiteX4" fmla="*/ 3443962 w 4784141"/>
              <a:gd name="connsiteY4" fmla="*/ 4664543 h 4773916"/>
              <a:gd name="connsiteX5" fmla="*/ 1098632 w 4784141"/>
              <a:gd name="connsiteY5" fmla="*/ 4476924 h 4773916"/>
              <a:gd name="connsiteX6" fmla="*/ 40550 w 4784141"/>
              <a:gd name="connsiteY6" fmla="*/ 3053592 h 4773916"/>
              <a:gd name="connsiteX7" fmla="*/ 507282 w 4784141"/>
              <a:gd name="connsiteY7" fmla="*/ 692797 h 4773916"/>
              <a:gd name="connsiteX8" fmla="*/ 2532073 w 4784141"/>
              <a:gd name="connsiteY8" fmla="*/ 491 h 4773916"/>
              <a:gd name="connsiteX0" fmla="*/ 2532073 w 4784141"/>
              <a:gd name="connsiteY0" fmla="*/ 491 h 4773916"/>
              <a:gd name="connsiteX1" fmla="*/ 3891737 w 4784141"/>
              <a:gd name="connsiteY1" fmla="*/ 389847 h 4773916"/>
              <a:gd name="connsiteX2" fmla="*/ 4760005 w 4784141"/>
              <a:gd name="connsiteY2" fmla="*/ 1725594 h 4773916"/>
              <a:gd name="connsiteX3" fmla="*/ 4475127 w 4784141"/>
              <a:gd name="connsiteY3" fmla="*/ 3628775 h 4773916"/>
              <a:gd name="connsiteX4" fmla="*/ 3443962 w 4784141"/>
              <a:gd name="connsiteY4" fmla="*/ 4664543 h 4773916"/>
              <a:gd name="connsiteX5" fmla="*/ 1098632 w 4784141"/>
              <a:gd name="connsiteY5" fmla="*/ 4476924 h 4773916"/>
              <a:gd name="connsiteX6" fmla="*/ 40550 w 4784141"/>
              <a:gd name="connsiteY6" fmla="*/ 3053592 h 4773916"/>
              <a:gd name="connsiteX7" fmla="*/ 507282 w 4784141"/>
              <a:gd name="connsiteY7" fmla="*/ 692797 h 4773916"/>
              <a:gd name="connsiteX8" fmla="*/ 2532073 w 4784141"/>
              <a:gd name="connsiteY8" fmla="*/ 491 h 4773916"/>
              <a:gd name="connsiteX0" fmla="*/ 2558783 w 4784614"/>
              <a:gd name="connsiteY0" fmla="*/ 525 h 4757924"/>
              <a:gd name="connsiteX1" fmla="*/ 3892210 w 4784614"/>
              <a:gd name="connsiteY1" fmla="*/ 373855 h 4757924"/>
              <a:gd name="connsiteX2" fmla="*/ 4760478 w 4784614"/>
              <a:gd name="connsiteY2" fmla="*/ 1709602 h 4757924"/>
              <a:gd name="connsiteX3" fmla="*/ 4475600 w 4784614"/>
              <a:gd name="connsiteY3" fmla="*/ 3612783 h 4757924"/>
              <a:gd name="connsiteX4" fmla="*/ 3444435 w 4784614"/>
              <a:gd name="connsiteY4" fmla="*/ 4648551 h 4757924"/>
              <a:gd name="connsiteX5" fmla="*/ 1099105 w 4784614"/>
              <a:gd name="connsiteY5" fmla="*/ 4460932 h 4757924"/>
              <a:gd name="connsiteX6" fmla="*/ 41023 w 4784614"/>
              <a:gd name="connsiteY6" fmla="*/ 3037600 h 4757924"/>
              <a:gd name="connsiteX7" fmla="*/ 507755 w 4784614"/>
              <a:gd name="connsiteY7" fmla="*/ 676805 h 4757924"/>
              <a:gd name="connsiteX8" fmla="*/ 2558783 w 4784614"/>
              <a:gd name="connsiteY8" fmla="*/ 525 h 4757924"/>
              <a:gd name="connsiteX0" fmla="*/ 2558783 w 4784614"/>
              <a:gd name="connsiteY0" fmla="*/ 408 h 4757807"/>
              <a:gd name="connsiteX1" fmla="*/ 3907953 w 4784614"/>
              <a:gd name="connsiteY1" fmla="*/ 443183 h 4757807"/>
              <a:gd name="connsiteX2" fmla="*/ 4760478 w 4784614"/>
              <a:gd name="connsiteY2" fmla="*/ 1709485 h 4757807"/>
              <a:gd name="connsiteX3" fmla="*/ 4475600 w 4784614"/>
              <a:gd name="connsiteY3" fmla="*/ 3612666 h 4757807"/>
              <a:gd name="connsiteX4" fmla="*/ 3444435 w 4784614"/>
              <a:gd name="connsiteY4" fmla="*/ 4648434 h 4757807"/>
              <a:gd name="connsiteX5" fmla="*/ 1099105 w 4784614"/>
              <a:gd name="connsiteY5" fmla="*/ 4460815 h 4757807"/>
              <a:gd name="connsiteX6" fmla="*/ 41023 w 4784614"/>
              <a:gd name="connsiteY6" fmla="*/ 3037483 h 4757807"/>
              <a:gd name="connsiteX7" fmla="*/ 507755 w 4784614"/>
              <a:gd name="connsiteY7" fmla="*/ 676688 h 4757807"/>
              <a:gd name="connsiteX8" fmla="*/ 2558783 w 4784614"/>
              <a:gd name="connsiteY8" fmla="*/ 408 h 4757807"/>
              <a:gd name="connsiteX0" fmla="*/ 2558783 w 4778827"/>
              <a:gd name="connsiteY0" fmla="*/ 408 h 5085392"/>
              <a:gd name="connsiteX1" fmla="*/ 3907953 w 4778827"/>
              <a:gd name="connsiteY1" fmla="*/ 443183 h 5085392"/>
              <a:gd name="connsiteX2" fmla="*/ 4760478 w 4778827"/>
              <a:gd name="connsiteY2" fmla="*/ 1709485 h 5085392"/>
              <a:gd name="connsiteX3" fmla="*/ 4475600 w 4778827"/>
              <a:gd name="connsiteY3" fmla="*/ 3612666 h 5085392"/>
              <a:gd name="connsiteX4" fmla="*/ 3925643 w 4778827"/>
              <a:gd name="connsiteY4" fmla="*/ 5027118 h 5085392"/>
              <a:gd name="connsiteX5" fmla="*/ 1099105 w 4778827"/>
              <a:gd name="connsiteY5" fmla="*/ 4460815 h 5085392"/>
              <a:gd name="connsiteX6" fmla="*/ 41023 w 4778827"/>
              <a:gd name="connsiteY6" fmla="*/ 3037483 h 5085392"/>
              <a:gd name="connsiteX7" fmla="*/ 507755 w 4778827"/>
              <a:gd name="connsiteY7" fmla="*/ 676688 h 5085392"/>
              <a:gd name="connsiteX8" fmla="*/ 2558783 w 4778827"/>
              <a:gd name="connsiteY8" fmla="*/ 408 h 5085392"/>
              <a:gd name="connsiteX0" fmla="*/ 2558783 w 4801077"/>
              <a:gd name="connsiteY0" fmla="*/ 408 h 5085392"/>
              <a:gd name="connsiteX1" fmla="*/ 3907953 w 4801077"/>
              <a:gd name="connsiteY1" fmla="*/ 443183 h 5085392"/>
              <a:gd name="connsiteX2" fmla="*/ 4760478 w 4801077"/>
              <a:gd name="connsiteY2" fmla="*/ 1709485 h 5085392"/>
              <a:gd name="connsiteX3" fmla="*/ 4651817 w 4801077"/>
              <a:gd name="connsiteY3" fmla="*/ 4122731 h 5085392"/>
              <a:gd name="connsiteX4" fmla="*/ 3925643 w 4801077"/>
              <a:gd name="connsiteY4" fmla="*/ 5027118 h 5085392"/>
              <a:gd name="connsiteX5" fmla="*/ 1099105 w 4801077"/>
              <a:gd name="connsiteY5" fmla="*/ 4460815 h 5085392"/>
              <a:gd name="connsiteX6" fmla="*/ 41023 w 4801077"/>
              <a:gd name="connsiteY6" fmla="*/ 3037483 h 5085392"/>
              <a:gd name="connsiteX7" fmla="*/ 507755 w 4801077"/>
              <a:gd name="connsiteY7" fmla="*/ 676688 h 5085392"/>
              <a:gd name="connsiteX8" fmla="*/ 2558783 w 4801077"/>
              <a:gd name="connsiteY8" fmla="*/ 408 h 5085392"/>
              <a:gd name="connsiteX0" fmla="*/ 2558783 w 4801811"/>
              <a:gd name="connsiteY0" fmla="*/ 408 h 5281687"/>
              <a:gd name="connsiteX1" fmla="*/ 3907953 w 4801811"/>
              <a:gd name="connsiteY1" fmla="*/ 443183 h 5281687"/>
              <a:gd name="connsiteX2" fmla="*/ 4760478 w 4801811"/>
              <a:gd name="connsiteY2" fmla="*/ 1709485 h 5281687"/>
              <a:gd name="connsiteX3" fmla="*/ 4651817 w 4801811"/>
              <a:gd name="connsiteY3" fmla="*/ 4122731 h 5281687"/>
              <a:gd name="connsiteX4" fmla="*/ 3905311 w 4801811"/>
              <a:gd name="connsiteY4" fmla="*/ 5235782 h 5281687"/>
              <a:gd name="connsiteX5" fmla="*/ 1099105 w 4801811"/>
              <a:gd name="connsiteY5" fmla="*/ 4460815 h 5281687"/>
              <a:gd name="connsiteX6" fmla="*/ 41023 w 4801811"/>
              <a:gd name="connsiteY6" fmla="*/ 3037483 h 5281687"/>
              <a:gd name="connsiteX7" fmla="*/ 507755 w 4801811"/>
              <a:gd name="connsiteY7" fmla="*/ 676688 h 5281687"/>
              <a:gd name="connsiteX8" fmla="*/ 2558783 w 4801811"/>
              <a:gd name="connsiteY8" fmla="*/ 408 h 5281687"/>
              <a:gd name="connsiteX0" fmla="*/ 2555058 w 4798086"/>
              <a:gd name="connsiteY0" fmla="*/ 408 h 5281687"/>
              <a:gd name="connsiteX1" fmla="*/ 3904228 w 4798086"/>
              <a:gd name="connsiteY1" fmla="*/ 443183 h 5281687"/>
              <a:gd name="connsiteX2" fmla="*/ 4756753 w 4798086"/>
              <a:gd name="connsiteY2" fmla="*/ 1709485 h 5281687"/>
              <a:gd name="connsiteX3" fmla="*/ 4648092 w 4798086"/>
              <a:gd name="connsiteY3" fmla="*/ 4122731 h 5281687"/>
              <a:gd name="connsiteX4" fmla="*/ 3901586 w 4798086"/>
              <a:gd name="connsiteY4" fmla="*/ 5235782 h 5281687"/>
              <a:gd name="connsiteX5" fmla="*/ 1095380 w 4798086"/>
              <a:gd name="connsiteY5" fmla="*/ 4460815 h 5281687"/>
              <a:gd name="connsiteX6" fmla="*/ 37298 w 4798086"/>
              <a:gd name="connsiteY6" fmla="*/ 3037483 h 5281687"/>
              <a:gd name="connsiteX7" fmla="*/ 537918 w 4798086"/>
              <a:gd name="connsiteY7" fmla="*/ 437112 h 5281687"/>
              <a:gd name="connsiteX8" fmla="*/ 2555058 w 4798086"/>
              <a:gd name="connsiteY8" fmla="*/ 408 h 5281687"/>
              <a:gd name="connsiteX0" fmla="*/ 2417484 w 4796063"/>
              <a:gd name="connsiteY0" fmla="*/ 237 h 5505635"/>
              <a:gd name="connsiteX1" fmla="*/ 3902205 w 4796063"/>
              <a:gd name="connsiteY1" fmla="*/ 667131 h 5505635"/>
              <a:gd name="connsiteX2" fmla="*/ 4754730 w 4796063"/>
              <a:gd name="connsiteY2" fmla="*/ 1933433 h 5505635"/>
              <a:gd name="connsiteX3" fmla="*/ 4646069 w 4796063"/>
              <a:gd name="connsiteY3" fmla="*/ 4346679 h 5505635"/>
              <a:gd name="connsiteX4" fmla="*/ 3899563 w 4796063"/>
              <a:gd name="connsiteY4" fmla="*/ 5459730 h 5505635"/>
              <a:gd name="connsiteX5" fmla="*/ 1093357 w 4796063"/>
              <a:gd name="connsiteY5" fmla="*/ 4684763 h 5505635"/>
              <a:gd name="connsiteX6" fmla="*/ 35275 w 4796063"/>
              <a:gd name="connsiteY6" fmla="*/ 3261431 h 5505635"/>
              <a:gd name="connsiteX7" fmla="*/ 535895 w 4796063"/>
              <a:gd name="connsiteY7" fmla="*/ 661060 h 5505635"/>
              <a:gd name="connsiteX8" fmla="*/ 2417484 w 4796063"/>
              <a:gd name="connsiteY8" fmla="*/ 237 h 5505635"/>
              <a:gd name="connsiteX0" fmla="*/ 2417484 w 4796063"/>
              <a:gd name="connsiteY0" fmla="*/ 237 h 5505635"/>
              <a:gd name="connsiteX1" fmla="*/ 3902205 w 4796063"/>
              <a:gd name="connsiteY1" fmla="*/ 667131 h 5505635"/>
              <a:gd name="connsiteX2" fmla="*/ 4754730 w 4796063"/>
              <a:gd name="connsiteY2" fmla="*/ 1933433 h 5505635"/>
              <a:gd name="connsiteX3" fmla="*/ 4646069 w 4796063"/>
              <a:gd name="connsiteY3" fmla="*/ 4346679 h 5505635"/>
              <a:gd name="connsiteX4" fmla="*/ 3899563 w 4796063"/>
              <a:gd name="connsiteY4" fmla="*/ 5459730 h 5505635"/>
              <a:gd name="connsiteX5" fmla="*/ 1093357 w 4796063"/>
              <a:gd name="connsiteY5" fmla="*/ 4684763 h 5505635"/>
              <a:gd name="connsiteX6" fmla="*/ 35275 w 4796063"/>
              <a:gd name="connsiteY6" fmla="*/ 3261431 h 5505635"/>
              <a:gd name="connsiteX7" fmla="*/ 535895 w 4796063"/>
              <a:gd name="connsiteY7" fmla="*/ 661060 h 5505635"/>
              <a:gd name="connsiteX8" fmla="*/ 2417484 w 4796063"/>
              <a:gd name="connsiteY8" fmla="*/ 237 h 5505635"/>
              <a:gd name="connsiteX0" fmla="*/ 2486248 w 4797051"/>
              <a:gd name="connsiteY0" fmla="*/ 309 h 5382055"/>
              <a:gd name="connsiteX1" fmla="*/ 3903193 w 4797051"/>
              <a:gd name="connsiteY1" fmla="*/ 543551 h 5382055"/>
              <a:gd name="connsiteX2" fmla="*/ 4755718 w 4797051"/>
              <a:gd name="connsiteY2" fmla="*/ 1809853 h 5382055"/>
              <a:gd name="connsiteX3" fmla="*/ 4647057 w 4797051"/>
              <a:gd name="connsiteY3" fmla="*/ 4223099 h 5382055"/>
              <a:gd name="connsiteX4" fmla="*/ 3900551 w 4797051"/>
              <a:gd name="connsiteY4" fmla="*/ 5336150 h 5382055"/>
              <a:gd name="connsiteX5" fmla="*/ 1094345 w 4797051"/>
              <a:gd name="connsiteY5" fmla="*/ 4561183 h 5382055"/>
              <a:gd name="connsiteX6" fmla="*/ 36263 w 4797051"/>
              <a:gd name="connsiteY6" fmla="*/ 3137851 h 5382055"/>
              <a:gd name="connsiteX7" fmla="*/ 536883 w 4797051"/>
              <a:gd name="connsiteY7" fmla="*/ 537480 h 5382055"/>
              <a:gd name="connsiteX8" fmla="*/ 2486248 w 4797051"/>
              <a:gd name="connsiteY8" fmla="*/ 309 h 5382055"/>
              <a:gd name="connsiteX0" fmla="*/ 2478737 w 4789540"/>
              <a:gd name="connsiteY0" fmla="*/ 309 h 5382055"/>
              <a:gd name="connsiteX1" fmla="*/ 3895682 w 4789540"/>
              <a:gd name="connsiteY1" fmla="*/ 543551 h 5382055"/>
              <a:gd name="connsiteX2" fmla="*/ 4748207 w 4789540"/>
              <a:gd name="connsiteY2" fmla="*/ 1809853 h 5382055"/>
              <a:gd name="connsiteX3" fmla="*/ 4639546 w 4789540"/>
              <a:gd name="connsiteY3" fmla="*/ 4223099 h 5382055"/>
              <a:gd name="connsiteX4" fmla="*/ 3893040 w 4789540"/>
              <a:gd name="connsiteY4" fmla="*/ 5336150 h 5382055"/>
              <a:gd name="connsiteX5" fmla="*/ 1086834 w 4789540"/>
              <a:gd name="connsiteY5" fmla="*/ 4561183 h 5382055"/>
              <a:gd name="connsiteX6" fmla="*/ 28752 w 4789540"/>
              <a:gd name="connsiteY6" fmla="*/ 3137851 h 5382055"/>
              <a:gd name="connsiteX7" fmla="*/ 529372 w 4789540"/>
              <a:gd name="connsiteY7" fmla="*/ 537480 h 5382055"/>
              <a:gd name="connsiteX8" fmla="*/ 2478737 w 4789540"/>
              <a:gd name="connsiteY8" fmla="*/ 309 h 5382055"/>
              <a:gd name="connsiteX0" fmla="*/ 2478737 w 4789540"/>
              <a:gd name="connsiteY0" fmla="*/ 161 h 5381907"/>
              <a:gd name="connsiteX1" fmla="*/ 4397222 w 4789540"/>
              <a:gd name="connsiteY1" fmla="*/ 922088 h 5381907"/>
              <a:gd name="connsiteX2" fmla="*/ 4748207 w 4789540"/>
              <a:gd name="connsiteY2" fmla="*/ 1809705 h 5381907"/>
              <a:gd name="connsiteX3" fmla="*/ 4639546 w 4789540"/>
              <a:gd name="connsiteY3" fmla="*/ 4222951 h 5381907"/>
              <a:gd name="connsiteX4" fmla="*/ 3893040 w 4789540"/>
              <a:gd name="connsiteY4" fmla="*/ 5336002 h 5381907"/>
              <a:gd name="connsiteX5" fmla="*/ 1086834 w 4789540"/>
              <a:gd name="connsiteY5" fmla="*/ 4561035 h 5381907"/>
              <a:gd name="connsiteX6" fmla="*/ 28752 w 4789540"/>
              <a:gd name="connsiteY6" fmla="*/ 3137703 h 5381907"/>
              <a:gd name="connsiteX7" fmla="*/ 529372 w 4789540"/>
              <a:gd name="connsiteY7" fmla="*/ 537332 h 5381907"/>
              <a:gd name="connsiteX8" fmla="*/ 2478737 w 4789540"/>
              <a:gd name="connsiteY8" fmla="*/ 161 h 5381907"/>
              <a:gd name="connsiteX0" fmla="*/ 2478737 w 4951182"/>
              <a:gd name="connsiteY0" fmla="*/ 161 h 5381907"/>
              <a:gd name="connsiteX1" fmla="*/ 4397222 w 4951182"/>
              <a:gd name="connsiteY1" fmla="*/ 922088 h 5381907"/>
              <a:gd name="connsiteX2" fmla="*/ 4931201 w 4951182"/>
              <a:gd name="connsiteY2" fmla="*/ 2412509 h 5381907"/>
              <a:gd name="connsiteX3" fmla="*/ 4639546 w 4951182"/>
              <a:gd name="connsiteY3" fmla="*/ 4222951 h 5381907"/>
              <a:gd name="connsiteX4" fmla="*/ 3893040 w 4951182"/>
              <a:gd name="connsiteY4" fmla="*/ 5336002 h 5381907"/>
              <a:gd name="connsiteX5" fmla="*/ 1086834 w 4951182"/>
              <a:gd name="connsiteY5" fmla="*/ 4561035 h 5381907"/>
              <a:gd name="connsiteX6" fmla="*/ 28752 w 4951182"/>
              <a:gd name="connsiteY6" fmla="*/ 3137703 h 5381907"/>
              <a:gd name="connsiteX7" fmla="*/ 529372 w 4951182"/>
              <a:gd name="connsiteY7" fmla="*/ 537332 h 5381907"/>
              <a:gd name="connsiteX8" fmla="*/ 2478737 w 4951182"/>
              <a:gd name="connsiteY8" fmla="*/ 161 h 5381907"/>
              <a:gd name="connsiteX0" fmla="*/ 2478737 w 4951182"/>
              <a:gd name="connsiteY0" fmla="*/ 161 h 5381907"/>
              <a:gd name="connsiteX1" fmla="*/ 4397222 w 4951182"/>
              <a:gd name="connsiteY1" fmla="*/ 922088 h 5381907"/>
              <a:gd name="connsiteX2" fmla="*/ 4931201 w 4951182"/>
              <a:gd name="connsiteY2" fmla="*/ 2412509 h 5381907"/>
              <a:gd name="connsiteX3" fmla="*/ 4639546 w 4951182"/>
              <a:gd name="connsiteY3" fmla="*/ 4222951 h 5381907"/>
              <a:gd name="connsiteX4" fmla="*/ 3893040 w 4951182"/>
              <a:gd name="connsiteY4" fmla="*/ 5336002 h 5381907"/>
              <a:gd name="connsiteX5" fmla="*/ 1086834 w 4951182"/>
              <a:gd name="connsiteY5" fmla="*/ 4561035 h 5381907"/>
              <a:gd name="connsiteX6" fmla="*/ 28752 w 4951182"/>
              <a:gd name="connsiteY6" fmla="*/ 3137703 h 5381907"/>
              <a:gd name="connsiteX7" fmla="*/ 529372 w 4951182"/>
              <a:gd name="connsiteY7" fmla="*/ 537332 h 5381907"/>
              <a:gd name="connsiteX8" fmla="*/ 2478737 w 4951182"/>
              <a:gd name="connsiteY8" fmla="*/ 161 h 5381907"/>
              <a:gd name="connsiteX0" fmla="*/ 2478737 w 4951182"/>
              <a:gd name="connsiteY0" fmla="*/ 161 h 5381907"/>
              <a:gd name="connsiteX1" fmla="*/ 4397222 w 4951182"/>
              <a:gd name="connsiteY1" fmla="*/ 922088 h 5381907"/>
              <a:gd name="connsiteX2" fmla="*/ 4931201 w 4951182"/>
              <a:gd name="connsiteY2" fmla="*/ 2412509 h 5381907"/>
              <a:gd name="connsiteX3" fmla="*/ 4639546 w 4951182"/>
              <a:gd name="connsiteY3" fmla="*/ 4222951 h 5381907"/>
              <a:gd name="connsiteX4" fmla="*/ 3893040 w 4951182"/>
              <a:gd name="connsiteY4" fmla="*/ 5336002 h 5381907"/>
              <a:gd name="connsiteX5" fmla="*/ 1086834 w 4951182"/>
              <a:gd name="connsiteY5" fmla="*/ 4561035 h 5381907"/>
              <a:gd name="connsiteX6" fmla="*/ 28752 w 4951182"/>
              <a:gd name="connsiteY6" fmla="*/ 3137703 h 5381907"/>
              <a:gd name="connsiteX7" fmla="*/ 529372 w 4951182"/>
              <a:gd name="connsiteY7" fmla="*/ 537332 h 5381907"/>
              <a:gd name="connsiteX8" fmla="*/ 2478737 w 4951182"/>
              <a:gd name="connsiteY8" fmla="*/ 161 h 5381907"/>
              <a:gd name="connsiteX0" fmla="*/ 2478737 w 4951182"/>
              <a:gd name="connsiteY0" fmla="*/ 285 h 5382031"/>
              <a:gd name="connsiteX1" fmla="*/ 4397222 w 4951182"/>
              <a:gd name="connsiteY1" fmla="*/ 922212 h 5382031"/>
              <a:gd name="connsiteX2" fmla="*/ 4931201 w 4951182"/>
              <a:gd name="connsiteY2" fmla="*/ 2412633 h 5382031"/>
              <a:gd name="connsiteX3" fmla="*/ 4639546 w 4951182"/>
              <a:gd name="connsiteY3" fmla="*/ 4223075 h 5382031"/>
              <a:gd name="connsiteX4" fmla="*/ 3893040 w 4951182"/>
              <a:gd name="connsiteY4" fmla="*/ 5336126 h 5382031"/>
              <a:gd name="connsiteX5" fmla="*/ 1086834 w 4951182"/>
              <a:gd name="connsiteY5" fmla="*/ 4561159 h 5382031"/>
              <a:gd name="connsiteX6" fmla="*/ 28752 w 4951182"/>
              <a:gd name="connsiteY6" fmla="*/ 3137827 h 5382031"/>
              <a:gd name="connsiteX7" fmla="*/ 529372 w 4951182"/>
              <a:gd name="connsiteY7" fmla="*/ 537456 h 5382031"/>
              <a:gd name="connsiteX8" fmla="*/ 2478737 w 4951182"/>
              <a:gd name="connsiteY8" fmla="*/ 285 h 5382031"/>
              <a:gd name="connsiteX0" fmla="*/ 2478737 w 4951182"/>
              <a:gd name="connsiteY0" fmla="*/ 277 h 5382023"/>
              <a:gd name="connsiteX1" fmla="*/ 4288781 w 4951182"/>
              <a:gd name="connsiteY1" fmla="*/ 937661 h 5382023"/>
              <a:gd name="connsiteX2" fmla="*/ 4931201 w 4951182"/>
              <a:gd name="connsiteY2" fmla="*/ 2412625 h 5382023"/>
              <a:gd name="connsiteX3" fmla="*/ 4639546 w 4951182"/>
              <a:gd name="connsiteY3" fmla="*/ 4223067 h 5382023"/>
              <a:gd name="connsiteX4" fmla="*/ 3893040 w 4951182"/>
              <a:gd name="connsiteY4" fmla="*/ 5336118 h 5382023"/>
              <a:gd name="connsiteX5" fmla="*/ 1086834 w 4951182"/>
              <a:gd name="connsiteY5" fmla="*/ 4561151 h 5382023"/>
              <a:gd name="connsiteX6" fmla="*/ 28752 w 4951182"/>
              <a:gd name="connsiteY6" fmla="*/ 3137819 h 5382023"/>
              <a:gd name="connsiteX7" fmla="*/ 529372 w 4951182"/>
              <a:gd name="connsiteY7" fmla="*/ 537448 h 5382023"/>
              <a:gd name="connsiteX8" fmla="*/ 2478737 w 4951182"/>
              <a:gd name="connsiteY8" fmla="*/ 277 h 5382023"/>
              <a:gd name="connsiteX0" fmla="*/ 2478737 w 4950052"/>
              <a:gd name="connsiteY0" fmla="*/ 277 h 5250502"/>
              <a:gd name="connsiteX1" fmla="*/ 4288781 w 4950052"/>
              <a:gd name="connsiteY1" fmla="*/ 937661 h 5250502"/>
              <a:gd name="connsiteX2" fmla="*/ 4931201 w 4950052"/>
              <a:gd name="connsiteY2" fmla="*/ 2412625 h 5250502"/>
              <a:gd name="connsiteX3" fmla="*/ 4639546 w 4950052"/>
              <a:gd name="connsiteY3" fmla="*/ 4223067 h 5250502"/>
              <a:gd name="connsiteX4" fmla="*/ 4001481 w 4950052"/>
              <a:gd name="connsiteY4" fmla="*/ 5197009 h 5250502"/>
              <a:gd name="connsiteX5" fmla="*/ 1086834 w 4950052"/>
              <a:gd name="connsiteY5" fmla="*/ 4561151 h 5250502"/>
              <a:gd name="connsiteX6" fmla="*/ 28752 w 4950052"/>
              <a:gd name="connsiteY6" fmla="*/ 3137819 h 5250502"/>
              <a:gd name="connsiteX7" fmla="*/ 529372 w 4950052"/>
              <a:gd name="connsiteY7" fmla="*/ 537448 h 5250502"/>
              <a:gd name="connsiteX8" fmla="*/ 2478737 w 4950052"/>
              <a:gd name="connsiteY8" fmla="*/ 277 h 5250502"/>
              <a:gd name="connsiteX0" fmla="*/ 2478737 w 4942166"/>
              <a:gd name="connsiteY0" fmla="*/ 277 h 5250502"/>
              <a:gd name="connsiteX1" fmla="*/ 4288781 w 4942166"/>
              <a:gd name="connsiteY1" fmla="*/ 937661 h 5250502"/>
              <a:gd name="connsiteX2" fmla="*/ 4931201 w 4942166"/>
              <a:gd name="connsiteY2" fmla="*/ 2412625 h 5250502"/>
              <a:gd name="connsiteX3" fmla="*/ 4639546 w 4942166"/>
              <a:gd name="connsiteY3" fmla="*/ 4223067 h 5250502"/>
              <a:gd name="connsiteX4" fmla="*/ 4001481 w 4942166"/>
              <a:gd name="connsiteY4" fmla="*/ 5197009 h 5250502"/>
              <a:gd name="connsiteX5" fmla="*/ 1086834 w 4942166"/>
              <a:gd name="connsiteY5" fmla="*/ 4561151 h 5250502"/>
              <a:gd name="connsiteX6" fmla="*/ 28752 w 4942166"/>
              <a:gd name="connsiteY6" fmla="*/ 3137819 h 5250502"/>
              <a:gd name="connsiteX7" fmla="*/ 529372 w 4942166"/>
              <a:gd name="connsiteY7" fmla="*/ 537448 h 5250502"/>
              <a:gd name="connsiteX8" fmla="*/ 2478737 w 4942166"/>
              <a:gd name="connsiteY8" fmla="*/ 277 h 5250502"/>
              <a:gd name="connsiteX0" fmla="*/ 2478737 w 4931201"/>
              <a:gd name="connsiteY0" fmla="*/ 277 h 5250502"/>
              <a:gd name="connsiteX1" fmla="*/ 4288781 w 4931201"/>
              <a:gd name="connsiteY1" fmla="*/ 937661 h 5250502"/>
              <a:gd name="connsiteX2" fmla="*/ 4931201 w 4931201"/>
              <a:gd name="connsiteY2" fmla="*/ 2412625 h 5250502"/>
              <a:gd name="connsiteX3" fmla="*/ 4639546 w 4931201"/>
              <a:gd name="connsiteY3" fmla="*/ 4223067 h 5250502"/>
              <a:gd name="connsiteX4" fmla="*/ 4001481 w 4931201"/>
              <a:gd name="connsiteY4" fmla="*/ 5197009 h 5250502"/>
              <a:gd name="connsiteX5" fmla="*/ 1086834 w 4931201"/>
              <a:gd name="connsiteY5" fmla="*/ 4561151 h 5250502"/>
              <a:gd name="connsiteX6" fmla="*/ 28752 w 4931201"/>
              <a:gd name="connsiteY6" fmla="*/ 3137819 h 5250502"/>
              <a:gd name="connsiteX7" fmla="*/ 529372 w 4931201"/>
              <a:gd name="connsiteY7" fmla="*/ 537448 h 5250502"/>
              <a:gd name="connsiteX8" fmla="*/ 2478737 w 4931201"/>
              <a:gd name="connsiteY8" fmla="*/ 277 h 5250502"/>
              <a:gd name="connsiteX0" fmla="*/ 2478737 w 4859887"/>
              <a:gd name="connsiteY0" fmla="*/ 277 h 5250502"/>
              <a:gd name="connsiteX1" fmla="*/ 4288781 w 4859887"/>
              <a:gd name="connsiteY1" fmla="*/ 937661 h 5250502"/>
              <a:gd name="connsiteX2" fmla="*/ 4859887 w 4859887"/>
              <a:gd name="connsiteY2" fmla="*/ 2384279 h 5250502"/>
              <a:gd name="connsiteX3" fmla="*/ 4639546 w 4859887"/>
              <a:gd name="connsiteY3" fmla="*/ 4223067 h 5250502"/>
              <a:gd name="connsiteX4" fmla="*/ 4001481 w 4859887"/>
              <a:gd name="connsiteY4" fmla="*/ 5197009 h 5250502"/>
              <a:gd name="connsiteX5" fmla="*/ 1086834 w 4859887"/>
              <a:gd name="connsiteY5" fmla="*/ 4561151 h 5250502"/>
              <a:gd name="connsiteX6" fmla="*/ 28752 w 4859887"/>
              <a:gd name="connsiteY6" fmla="*/ 3137819 h 5250502"/>
              <a:gd name="connsiteX7" fmla="*/ 529372 w 4859887"/>
              <a:gd name="connsiteY7" fmla="*/ 537448 h 5250502"/>
              <a:gd name="connsiteX8" fmla="*/ 2478737 w 4859887"/>
              <a:gd name="connsiteY8" fmla="*/ 277 h 5250502"/>
              <a:gd name="connsiteX0" fmla="*/ 2478737 w 4859887"/>
              <a:gd name="connsiteY0" fmla="*/ 238 h 5250463"/>
              <a:gd name="connsiteX1" fmla="*/ 4171860 w 4859887"/>
              <a:gd name="connsiteY1" fmla="*/ 1012257 h 5250463"/>
              <a:gd name="connsiteX2" fmla="*/ 4859887 w 4859887"/>
              <a:gd name="connsiteY2" fmla="*/ 2384240 h 5250463"/>
              <a:gd name="connsiteX3" fmla="*/ 4639546 w 4859887"/>
              <a:gd name="connsiteY3" fmla="*/ 4223028 h 5250463"/>
              <a:gd name="connsiteX4" fmla="*/ 4001481 w 4859887"/>
              <a:gd name="connsiteY4" fmla="*/ 5196970 h 5250463"/>
              <a:gd name="connsiteX5" fmla="*/ 1086834 w 4859887"/>
              <a:gd name="connsiteY5" fmla="*/ 4561112 h 5250463"/>
              <a:gd name="connsiteX6" fmla="*/ 28752 w 4859887"/>
              <a:gd name="connsiteY6" fmla="*/ 3137780 h 5250463"/>
              <a:gd name="connsiteX7" fmla="*/ 529372 w 4859887"/>
              <a:gd name="connsiteY7" fmla="*/ 537409 h 5250463"/>
              <a:gd name="connsiteX8" fmla="*/ 2478737 w 4859887"/>
              <a:gd name="connsiteY8" fmla="*/ 238 h 5250463"/>
              <a:gd name="connsiteX0" fmla="*/ 2379364 w 4865880"/>
              <a:gd name="connsiteY0" fmla="*/ 266 h 5193853"/>
              <a:gd name="connsiteX1" fmla="*/ 4177853 w 4865880"/>
              <a:gd name="connsiteY1" fmla="*/ 955647 h 5193853"/>
              <a:gd name="connsiteX2" fmla="*/ 4865880 w 4865880"/>
              <a:gd name="connsiteY2" fmla="*/ 2327630 h 5193853"/>
              <a:gd name="connsiteX3" fmla="*/ 4645539 w 4865880"/>
              <a:gd name="connsiteY3" fmla="*/ 4166418 h 5193853"/>
              <a:gd name="connsiteX4" fmla="*/ 4007474 w 4865880"/>
              <a:gd name="connsiteY4" fmla="*/ 5140360 h 5193853"/>
              <a:gd name="connsiteX5" fmla="*/ 1092827 w 4865880"/>
              <a:gd name="connsiteY5" fmla="*/ 4504502 h 5193853"/>
              <a:gd name="connsiteX6" fmla="*/ 34745 w 4865880"/>
              <a:gd name="connsiteY6" fmla="*/ 3081170 h 5193853"/>
              <a:gd name="connsiteX7" fmla="*/ 535365 w 4865880"/>
              <a:gd name="connsiteY7" fmla="*/ 480799 h 5193853"/>
              <a:gd name="connsiteX8" fmla="*/ 2379364 w 4865880"/>
              <a:gd name="connsiteY8" fmla="*/ 266 h 5193853"/>
              <a:gd name="connsiteX0" fmla="*/ 2374524 w 4861040"/>
              <a:gd name="connsiteY0" fmla="*/ 266 h 5193853"/>
              <a:gd name="connsiteX1" fmla="*/ 4173013 w 4861040"/>
              <a:gd name="connsiteY1" fmla="*/ 955647 h 5193853"/>
              <a:gd name="connsiteX2" fmla="*/ 4861040 w 4861040"/>
              <a:gd name="connsiteY2" fmla="*/ 2327630 h 5193853"/>
              <a:gd name="connsiteX3" fmla="*/ 4640699 w 4861040"/>
              <a:gd name="connsiteY3" fmla="*/ 4166418 h 5193853"/>
              <a:gd name="connsiteX4" fmla="*/ 4002634 w 4861040"/>
              <a:gd name="connsiteY4" fmla="*/ 5140360 h 5193853"/>
              <a:gd name="connsiteX5" fmla="*/ 1087987 w 4861040"/>
              <a:gd name="connsiteY5" fmla="*/ 4504502 h 5193853"/>
              <a:gd name="connsiteX6" fmla="*/ 29905 w 4861040"/>
              <a:gd name="connsiteY6" fmla="*/ 3081170 h 5193853"/>
              <a:gd name="connsiteX7" fmla="*/ 530525 w 4861040"/>
              <a:gd name="connsiteY7" fmla="*/ 480799 h 5193853"/>
              <a:gd name="connsiteX8" fmla="*/ 2374524 w 4861040"/>
              <a:gd name="connsiteY8" fmla="*/ 266 h 5193853"/>
              <a:gd name="connsiteX0" fmla="*/ 2374524 w 4861040"/>
              <a:gd name="connsiteY0" fmla="*/ 266 h 5198945"/>
              <a:gd name="connsiteX1" fmla="*/ 4173013 w 4861040"/>
              <a:gd name="connsiteY1" fmla="*/ 955647 h 5198945"/>
              <a:gd name="connsiteX2" fmla="*/ 4861040 w 4861040"/>
              <a:gd name="connsiteY2" fmla="*/ 2327630 h 5198945"/>
              <a:gd name="connsiteX3" fmla="*/ 4640699 w 4861040"/>
              <a:gd name="connsiteY3" fmla="*/ 4166418 h 5198945"/>
              <a:gd name="connsiteX4" fmla="*/ 4002634 w 4861040"/>
              <a:gd name="connsiteY4" fmla="*/ 5140360 h 5198945"/>
              <a:gd name="connsiteX5" fmla="*/ 971544 w 4861040"/>
              <a:gd name="connsiteY5" fmla="*/ 4566776 h 5198945"/>
              <a:gd name="connsiteX6" fmla="*/ 29905 w 4861040"/>
              <a:gd name="connsiteY6" fmla="*/ 3081170 h 5198945"/>
              <a:gd name="connsiteX7" fmla="*/ 530525 w 4861040"/>
              <a:gd name="connsiteY7" fmla="*/ 480799 h 5198945"/>
              <a:gd name="connsiteX8" fmla="*/ 2374524 w 4861040"/>
              <a:gd name="connsiteY8" fmla="*/ 266 h 5198945"/>
              <a:gd name="connsiteX0" fmla="*/ 2374524 w 4861040"/>
              <a:gd name="connsiteY0" fmla="*/ 266 h 5413195"/>
              <a:gd name="connsiteX1" fmla="*/ 4173013 w 4861040"/>
              <a:gd name="connsiteY1" fmla="*/ 955647 h 5413195"/>
              <a:gd name="connsiteX2" fmla="*/ 4861040 w 4861040"/>
              <a:gd name="connsiteY2" fmla="*/ 2327630 h 5413195"/>
              <a:gd name="connsiteX3" fmla="*/ 4640699 w 4861040"/>
              <a:gd name="connsiteY3" fmla="*/ 4166418 h 5413195"/>
              <a:gd name="connsiteX4" fmla="*/ 3849039 w 4861040"/>
              <a:gd name="connsiteY4" fmla="*/ 5367963 h 5413195"/>
              <a:gd name="connsiteX5" fmla="*/ 971544 w 4861040"/>
              <a:gd name="connsiteY5" fmla="*/ 4566776 h 5413195"/>
              <a:gd name="connsiteX6" fmla="*/ 29905 w 4861040"/>
              <a:gd name="connsiteY6" fmla="*/ 3081170 h 5413195"/>
              <a:gd name="connsiteX7" fmla="*/ 530525 w 4861040"/>
              <a:gd name="connsiteY7" fmla="*/ 480799 h 5413195"/>
              <a:gd name="connsiteX8" fmla="*/ 2374524 w 4861040"/>
              <a:gd name="connsiteY8" fmla="*/ 266 h 5413195"/>
              <a:gd name="connsiteX0" fmla="*/ 2374524 w 4861040"/>
              <a:gd name="connsiteY0" fmla="*/ 266 h 5413195"/>
              <a:gd name="connsiteX1" fmla="*/ 4173013 w 4861040"/>
              <a:gd name="connsiteY1" fmla="*/ 955647 h 5413195"/>
              <a:gd name="connsiteX2" fmla="*/ 4861040 w 4861040"/>
              <a:gd name="connsiteY2" fmla="*/ 2327630 h 5413195"/>
              <a:gd name="connsiteX3" fmla="*/ 4522787 w 4861040"/>
              <a:gd name="connsiteY3" fmla="*/ 4172888 h 5413195"/>
              <a:gd name="connsiteX4" fmla="*/ 3849039 w 4861040"/>
              <a:gd name="connsiteY4" fmla="*/ 5367963 h 5413195"/>
              <a:gd name="connsiteX5" fmla="*/ 971544 w 4861040"/>
              <a:gd name="connsiteY5" fmla="*/ 4566776 h 5413195"/>
              <a:gd name="connsiteX6" fmla="*/ 29905 w 4861040"/>
              <a:gd name="connsiteY6" fmla="*/ 3081170 h 5413195"/>
              <a:gd name="connsiteX7" fmla="*/ 530525 w 4861040"/>
              <a:gd name="connsiteY7" fmla="*/ 480799 h 5413195"/>
              <a:gd name="connsiteX8" fmla="*/ 2374524 w 4861040"/>
              <a:gd name="connsiteY8" fmla="*/ 266 h 5413195"/>
              <a:gd name="connsiteX0" fmla="*/ 2374524 w 4861040"/>
              <a:gd name="connsiteY0" fmla="*/ 266 h 5392378"/>
              <a:gd name="connsiteX1" fmla="*/ 4173013 w 4861040"/>
              <a:gd name="connsiteY1" fmla="*/ 955647 h 5392378"/>
              <a:gd name="connsiteX2" fmla="*/ 4861040 w 4861040"/>
              <a:gd name="connsiteY2" fmla="*/ 2327630 h 5392378"/>
              <a:gd name="connsiteX3" fmla="*/ 4522787 w 4861040"/>
              <a:gd name="connsiteY3" fmla="*/ 4172888 h 5392378"/>
              <a:gd name="connsiteX4" fmla="*/ 3849039 w 4861040"/>
              <a:gd name="connsiteY4" fmla="*/ 5367963 h 5392378"/>
              <a:gd name="connsiteX5" fmla="*/ 971544 w 4861040"/>
              <a:gd name="connsiteY5" fmla="*/ 4566776 h 5392378"/>
              <a:gd name="connsiteX6" fmla="*/ 29905 w 4861040"/>
              <a:gd name="connsiteY6" fmla="*/ 3081170 h 5392378"/>
              <a:gd name="connsiteX7" fmla="*/ 530525 w 4861040"/>
              <a:gd name="connsiteY7" fmla="*/ 480799 h 5392378"/>
              <a:gd name="connsiteX8" fmla="*/ 2374524 w 4861040"/>
              <a:gd name="connsiteY8" fmla="*/ 266 h 5392378"/>
              <a:gd name="connsiteX0" fmla="*/ 2374524 w 4861040"/>
              <a:gd name="connsiteY0" fmla="*/ 266 h 5391869"/>
              <a:gd name="connsiteX1" fmla="*/ 4173013 w 4861040"/>
              <a:gd name="connsiteY1" fmla="*/ 955647 h 5391869"/>
              <a:gd name="connsiteX2" fmla="*/ 4861040 w 4861040"/>
              <a:gd name="connsiteY2" fmla="*/ 2327630 h 5391869"/>
              <a:gd name="connsiteX3" fmla="*/ 4522787 w 4861040"/>
              <a:gd name="connsiteY3" fmla="*/ 4172888 h 5391869"/>
              <a:gd name="connsiteX4" fmla="*/ 3849039 w 4861040"/>
              <a:gd name="connsiteY4" fmla="*/ 5367963 h 5391869"/>
              <a:gd name="connsiteX5" fmla="*/ 971544 w 4861040"/>
              <a:gd name="connsiteY5" fmla="*/ 4566776 h 5391869"/>
              <a:gd name="connsiteX6" fmla="*/ 29905 w 4861040"/>
              <a:gd name="connsiteY6" fmla="*/ 3081170 h 5391869"/>
              <a:gd name="connsiteX7" fmla="*/ 530525 w 4861040"/>
              <a:gd name="connsiteY7" fmla="*/ 480799 h 5391869"/>
              <a:gd name="connsiteX8" fmla="*/ 2374524 w 4861040"/>
              <a:gd name="connsiteY8" fmla="*/ 266 h 5391869"/>
              <a:gd name="connsiteX0" fmla="*/ 2374524 w 4861040"/>
              <a:gd name="connsiteY0" fmla="*/ 266 h 5390924"/>
              <a:gd name="connsiteX1" fmla="*/ 4173013 w 4861040"/>
              <a:gd name="connsiteY1" fmla="*/ 955647 h 5390924"/>
              <a:gd name="connsiteX2" fmla="*/ 4861040 w 4861040"/>
              <a:gd name="connsiteY2" fmla="*/ 2327630 h 5390924"/>
              <a:gd name="connsiteX3" fmla="*/ 4522787 w 4861040"/>
              <a:gd name="connsiteY3" fmla="*/ 4172888 h 5390924"/>
              <a:gd name="connsiteX4" fmla="*/ 3849039 w 4861040"/>
              <a:gd name="connsiteY4" fmla="*/ 5367963 h 5390924"/>
              <a:gd name="connsiteX5" fmla="*/ 960009 w 4861040"/>
              <a:gd name="connsiteY5" fmla="*/ 4537301 h 5390924"/>
              <a:gd name="connsiteX6" fmla="*/ 29905 w 4861040"/>
              <a:gd name="connsiteY6" fmla="*/ 3081170 h 5390924"/>
              <a:gd name="connsiteX7" fmla="*/ 530525 w 4861040"/>
              <a:gd name="connsiteY7" fmla="*/ 480799 h 5390924"/>
              <a:gd name="connsiteX8" fmla="*/ 2374524 w 4861040"/>
              <a:gd name="connsiteY8" fmla="*/ 266 h 5390924"/>
              <a:gd name="connsiteX0" fmla="*/ 2374524 w 4861040"/>
              <a:gd name="connsiteY0" fmla="*/ 266 h 5390924"/>
              <a:gd name="connsiteX1" fmla="*/ 4173013 w 4861040"/>
              <a:gd name="connsiteY1" fmla="*/ 955647 h 5390924"/>
              <a:gd name="connsiteX2" fmla="*/ 4861040 w 4861040"/>
              <a:gd name="connsiteY2" fmla="*/ 2327630 h 5390924"/>
              <a:gd name="connsiteX3" fmla="*/ 4522787 w 4861040"/>
              <a:gd name="connsiteY3" fmla="*/ 4172888 h 5390924"/>
              <a:gd name="connsiteX4" fmla="*/ 3849039 w 4861040"/>
              <a:gd name="connsiteY4" fmla="*/ 5367963 h 5390924"/>
              <a:gd name="connsiteX5" fmla="*/ 960009 w 4861040"/>
              <a:gd name="connsiteY5" fmla="*/ 4537301 h 5390924"/>
              <a:gd name="connsiteX6" fmla="*/ 29905 w 4861040"/>
              <a:gd name="connsiteY6" fmla="*/ 3081170 h 5390924"/>
              <a:gd name="connsiteX7" fmla="*/ 530525 w 4861040"/>
              <a:gd name="connsiteY7" fmla="*/ 480799 h 5390924"/>
              <a:gd name="connsiteX8" fmla="*/ 2374524 w 4861040"/>
              <a:gd name="connsiteY8" fmla="*/ 266 h 5390924"/>
              <a:gd name="connsiteX0" fmla="*/ 2374524 w 4861040"/>
              <a:gd name="connsiteY0" fmla="*/ 266 h 5390924"/>
              <a:gd name="connsiteX1" fmla="*/ 4173013 w 4861040"/>
              <a:gd name="connsiteY1" fmla="*/ 955647 h 5390924"/>
              <a:gd name="connsiteX2" fmla="*/ 4861040 w 4861040"/>
              <a:gd name="connsiteY2" fmla="*/ 2327630 h 5390924"/>
              <a:gd name="connsiteX3" fmla="*/ 4522787 w 4861040"/>
              <a:gd name="connsiteY3" fmla="*/ 4172888 h 5390924"/>
              <a:gd name="connsiteX4" fmla="*/ 3849039 w 4861040"/>
              <a:gd name="connsiteY4" fmla="*/ 5367963 h 5390924"/>
              <a:gd name="connsiteX5" fmla="*/ 960009 w 4861040"/>
              <a:gd name="connsiteY5" fmla="*/ 4537301 h 5390924"/>
              <a:gd name="connsiteX6" fmla="*/ 29905 w 4861040"/>
              <a:gd name="connsiteY6" fmla="*/ 3081170 h 5390924"/>
              <a:gd name="connsiteX7" fmla="*/ 530525 w 4861040"/>
              <a:gd name="connsiteY7" fmla="*/ 480799 h 5390924"/>
              <a:gd name="connsiteX8" fmla="*/ 2374524 w 4861040"/>
              <a:gd name="connsiteY8" fmla="*/ 266 h 5390924"/>
              <a:gd name="connsiteX0" fmla="*/ 2374524 w 4861040"/>
              <a:gd name="connsiteY0" fmla="*/ 266 h 5321484"/>
              <a:gd name="connsiteX1" fmla="*/ 4173013 w 4861040"/>
              <a:gd name="connsiteY1" fmla="*/ 955647 h 5321484"/>
              <a:gd name="connsiteX2" fmla="*/ 4861040 w 4861040"/>
              <a:gd name="connsiteY2" fmla="*/ 2327630 h 5321484"/>
              <a:gd name="connsiteX3" fmla="*/ 4522787 w 4861040"/>
              <a:gd name="connsiteY3" fmla="*/ 4172888 h 5321484"/>
              <a:gd name="connsiteX4" fmla="*/ 3636931 w 4861040"/>
              <a:gd name="connsiteY4" fmla="*/ 5295944 h 5321484"/>
              <a:gd name="connsiteX5" fmla="*/ 960009 w 4861040"/>
              <a:gd name="connsiteY5" fmla="*/ 4537301 h 5321484"/>
              <a:gd name="connsiteX6" fmla="*/ 29905 w 4861040"/>
              <a:gd name="connsiteY6" fmla="*/ 3081170 h 5321484"/>
              <a:gd name="connsiteX7" fmla="*/ 530525 w 4861040"/>
              <a:gd name="connsiteY7" fmla="*/ 480799 h 5321484"/>
              <a:gd name="connsiteX8" fmla="*/ 2374524 w 4861040"/>
              <a:gd name="connsiteY8" fmla="*/ 266 h 5321484"/>
              <a:gd name="connsiteX0" fmla="*/ 2374524 w 4861040"/>
              <a:gd name="connsiteY0" fmla="*/ 266 h 5278339"/>
              <a:gd name="connsiteX1" fmla="*/ 4173013 w 4861040"/>
              <a:gd name="connsiteY1" fmla="*/ 955647 h 5278339"/>
              <a:gd name="connsiteX2" fmla="*/ 4861040 w 4861040"/>
              <a:gd name="connsiteY2" fmla="*/ 2327630 h 5278339"/>
              <a:gd name="connsiteX3" fmla="*/ 4522787 w 4861040"/>
              <a:gd name="connsiteY3" fmla="*/ 4172888 h 5278339"/>
              <a:gd name="connsiteX4" fmla="*/ 3528378 w 4861040"/>
              <a:gd name="connsiteY4" fmla="*/ 5251295 h 5278339"/>
              <a:gd name="connsiteX5" fmla="*/ 960009 w 4861040"/>
              <a:gd name="connsiteY5" fmla="*/ 4537301 h 5278339"/>
              <a:gd name="connsiteX6" fmla="*/ 29905 w 4861040"/>
              <a:gd name="connsiteY6" fmla="*/ 3081170 h 5278339"/>
              <a:gd name="connsiteX7" fmla="*/ 530525 w 4861040"/>
              <a:gd name="connsiteY7" fmla="*/ 480799 h 5278339"/>
              <a:gd name="connsiteX8" fmla="*/ 2374524 w 4861040"/>
              <a:gd name="connsiteY8" fmla="*/ 266 h 5278339"/>
              <a:gd name="connsiteX0" fmla="*/ 2374524 w 4861040"/>
              <a:gd name="connsiteY0" fmla="*/ 266 h 5278339"/>
              <a:gd name="connsiteX1" fmla="*/ 4173013 w 4861040"/>
              <a:gd name="connsiteY1" fmla="*/ 955647 h 5278339"/>
              <a:gd name="connsiteX2" fmla="*/ 4861040 w 4861040"/>
              <a:gd name="connsiteY2" fmla="*/ 2327630 h 5278339"/>
              <a:gd name="connsiteX3" fmla="*/ 4410826 w 4861040"/>
              <a:gd name="connsiteY3" fmla="*/ 4237100 h 5278339"/>
              <a:gd name="connsiteX4" fmla="*/ 3528378 w 4861040"/>
              <a:gd name="connsiteY4" fmla="*/ 5251295 h 5278339"/>
              <a:gd name="connsiteX5" fmla="*/ 960009 w 4861040"/>
              <a:gd name="connsiteY5" fmla="*/ 4537301 h 5278339"/>
              <a:gd name="connsiteX6" fmla="*/ 29905 w 4861040"/>
              <a:gd name="connsiteY6" fmla="*/ 3081170 h 5278339"/>
              <a:gd name="connsiteX7" fmla="*/ 530525 w 4861040"/>
              <a:gd name="connsiteY7" fmla="*/ 480799 h 5278339"/>
              <a:gd name="connsiteX8" fmla="*/ 2374524 w 4861040"/>
              <a:gd name="connsiteY8" fmla="*/ 266 h 5278339"/>
              <a:gd name="connsiteX0" fmla="*/ 2500038 w 4986554"/>
              <a:gd name="connsiteY0" fmla="*/ 266 h 5278184"/>
              <a:gd name="connsiteX1" fmla="*/ 4298527 w 4986554"/>
              <a:gd name="connsiteY1" fmla="*/ 955647 h 5278184"/>
              <a:gd name="connsiteX2" fmla="*/ 4986554 w 4986554"/>
              <a:gd name="connsiteY2" fmla="*/ 2327630 h 5278184"/>
              <a:gd name="connsiteX3" fmla="*/ 4536340 w 4986554"/>
              <a:gd name="connsiteY3" fmla="*/ 4237100 h 5278184"/>
              <a:gd name="connsiteX4" fmla="*/ 3653892 w 4986554"/>
              <a:gd name="connsiteY4" fmla="*/ 5251295 h 5278184"/>
              <a:gd name="connsiteX5" fmla="*/ 1085523 w 4986554"/>
              <a:gd name="connsiteY5" fmla="*/ 4537301 h 5278184"/>
              <a:gd name="connsiteX6" fmla="*/ 27024 w 4986554"/>
              <a:gd name="connsiteY6" fmla="*/ 3104378 h 5278184"/>
              <a:gd name="connsiteX7" fmla="*/ 656039 w 4986554"/>
              <a:gd name="connsiteY7" fmla="*/ 480799 h 5278184"/>
              <a:gd name="connsiteX8" fmla="*/ 2500038 w 4986554"/>
              <a:gd name="connsiteY8" fmla="*/ 266 h 5278184"/>
              <a:gd name="connsiteX0" fmla="*/ 2500038 w 4986554"/>
              <a:gd name="connsiteY0" fmla="*/ 266 h 5278184"/>
              <a:gd name="connsiteX1" fmla="*/ 4298527 w 4986554"/>
              <a:gd name="connsiteY1" fmla="*/ 955647 h 5278184"/>
              <a:gd name="connsiteX2" fmla="*/ 4986554 w 4986554"/>
              <a:gd name="connsiteY2" fmla="*/ 2327630 h 5278184"/>
              <a:gd name="connsiteX3" fmla="*/ 4536340 w 4986554"/>
              <a:gd name="connsiteY3" fmla="*/ 4237100 h 5278184"/>
              <a:gd name="connsiteX4" fmla="*/ 3653892 w 4986554"/>
              <a:gd name="connsiteY4" fmla="*/ 5251295 h 5278184"/>
              <a:gd name="connsiteX5" fmla="*/ 1085523 w 4986554"/>
              <a:gd name="connsiteY5" fmla="*/ 4537301 h 5278184"/>
              <a:gd name="connsiteX6" fmla="*/ 27024 w 4986554"/>
              <a:gd name="connsiteY6" fmla="*/ 3104378 h 5278184"/>
              <a:gd name="connsiteX7" fmla="*/ 656039 w 4986554"/>
              <a:gd name="connsiteY7" fmla="*/ 480799 h 5278184"/>
              <a:gd name="connsiteX8" fmla="*/ 2500038 w 4986554"/>
              <a:gd name="connsiteY8" fmla="*/ 266 h 5278184"/>
              <a:gd name="connsiteX0" fmla="*/ 2500038 w 4986554"/>
              <a:gd name="connsiteY0" fmla="*/ 266 h 5276010"/>
              <a:gd name="connsiteX1" fmla="*/ 4298527 w 4986554"/>
              <a:gd name="connsiteY1" fmla="*/ 955647 h 5276010"/>
              <a:gd name="connsiteX2" fmla="*/ 4986554 w 4986554"/>
              <a:gd name="connsiteY2" fmla="*/ 2327630 h 5276010"/>
              <a:gd name="connsiteX3" fmla="*/ 4536340 w 4986554"/>
              <a:gd name="connsiteY3" fmla="*/ 4237100 h 5276010"/>
              <a:gd name="connsiteX4" fmla="*/ 3653892 w 4986554"/>
              <a:gd name="connsiteY4" fmla="*/ 5251295 h 5276010"/>
              <a:gd name="connsiteX5" fmla="*/ 1085523 w 4986554"/>
              <a:gd name="connsiteY5" fmla="*/ 4537301 h 5276010"/>
              <a:gd name="connsiteX6" fmla="*/ 27024 w 4986554"/>
              <a:gd name="connsiteY6" fmla="*/ 3104378 h 5276010"/>
              <a:gd name="connsiteX7" fmla="*/ 656039 w 4986554"/>
              <a:gd name="connsiteY7" fmla="*/ 480799 h 5276010"/>
              <a:gd name="connsiteX8" fmla="*/ 2500038 w 4986554"/>
              <a:gd name="connsiteY8" fmla="*/ 266 h 5276010"/>
              <a:gd name="connsiteX0" fmla="*/ 2500038 w 4986554"/>
              <a:gd name="connsiteY0" fmla="*/ 266 h 5289230"/>
              <a:gd name="connsiteX1" fmla="*/ 4298527 w 4986554"/>
              <a:gd name="connsiteY1" fmla="*/ 955647 h 5289230"/>
              <a:gd name="connsiteX2" fmla="*/ 4986554 w 4986554"/>
              <a:gd name="connsiteY2" fmla="*/ 2327630 h 5289230"/>
              <a:gd name="connsiteX3" fmla="*/ 4536340 w 4986554"/>
              <a:gd name="connsiteY3" fmla="*/ 4237100 h 5289230"/>
              <a:gd name="connsiteX4" fmla="*/ 3653892 w 4986554"/>
              <a:gd name="connsiteY4" fmla="*/ 5251295 h 5289230"/>
              <a:gd name="connsiteX5" fmla="*/ 1248739 w 4986554"/>
              <a:gd name="connsiteY5" fmla="*/ 4781649 h 5289230"/>
              <a:gd name="connsiteX6" fmla="*/ 27024 w 4986554"/>
              <a:gd name="connsiteY6" fmla="*/ 3104378 h 5289230"/>
              <a:gd name="connsiteX7" fmla="*/ 656039 w 4986554"/>
              <a:gd name="connsiteY7" fmla="*/ 480799 h 5289230"/>
              <a:gd name="connsiteX8" fmla="*/ 2500038 w 4986554"/>
              <a:gd name="connsiteY8" fmla="*/ 266 h 5289230"/>
              <a:gd name="connsiteX0" fmla="*/ 2500038 w 4986554"/>
              <a:gd name="connsiteY0" fmla="*/ 266 h 5076378"/>
              <a:gd name="connsiteX1" fmla="*/ 4298527 w 4986554"/>
              <a:gd name="connsiteY1" fmla="*/ 955647 h 5076378"/>
              <a:gd name="connsiteX2" fmla="*/ 4986554 w 4986554"/>
              <a:gd name="connsiteY2" fmla="*/ 2327630 h 5076378"/>
              <a:gd name="connsiteX3" fmla="*/ 4536340 w 4986554"/>
              <a:gd name="connsiteY3" fmla="*/ 4237100 h 5076378"/>
              <a:gd name="connsiteX4" fmla="*/ 3407551 w 4986554"/>
              <a:gd name="connsiteY4" fmla="*/ 4994899 h 5076378"/>
              <a:gd name="connsiteX5" fmla="*/ 1248739 w 4986554"/>
              <a:gd name="connsiteY5" fmla="*/ 4781649 h 5076378"/>
              <a:gd name="connsiteX6" fmla="*/ 27024 w 4986554"/>
              <a:gd name="connsiteY6" fmla="*/ 3104378 h 5076378"/>
              <a:gd name="connsiteX7" fmla="*/ 656039 w 4986554"/>
              <a:gd name="connsiteY7" fmla="*/ 480799 h 5076378"/>
              <a:gd name="connsiteX8" fmla="*/ 2500038 w 4986554"/>
              <a:gd name="connsiteY8" fmla="*/ 266 h 5076378"/>
              <a:gd name="connsiteX0" fmla="*/ 2500038 w 4986554"/>
              <a:gd name="connsiteY0" fmla="*/ 266 h 5135416"/>
              <a:gd name="connsiteX1" fmla="*/ 4298527 w 4986554"/>
              <a:gd name="connsiteY1" fmla="*/ 955647 h 5135416"/>
              <a:gd name="connsiteX2" fmla="*/ 4986554 w 4986554"/>
              <a:gd name="connsiteY2" fmla="*/ 2327630 h 5135416"/>
              <a:gd name="connsiteX3" fmla="*/ 4536340 w 4986554"/>
              <a:gd name="connsiteY3" fmla="*/ 4237100 h 5135416"/>
              <a:gd name="connsiteX4" fmla="*/ 3328468 w 4986554"/>
              <a:gd name="connsiteY4" fmla="*/ 5069864 h 5135416"/>
              <a:gd name="connsiteX5" fmla="*/ 1248739 w 4986554"/>
              <a:gd name="connsiteY5" fmla="*/ 4781649 h 5135416"/>
              <a:gd name="connsiteX6" fmla="*/ 27024 w 4986554"/>
              <a:gd name="connsiteY6" fmla="*/ 3104378 h 5135416"/>
              <a:gd name="connsiteX7" fmla="*/ 656039 w 4986554"/>
              <a:gd name="connsiteY7" fmla="*/ 480799 h 5135416"/>
              <a:gd name="connsiteX8" fmla="*/ 2500038 w 4986554"/>
              <a:gd name="connsiteY8" fmla="*/ 266 h 5135416"/>
              <a:gd name="connsiteX0" fmla="*/ 2500038 w 4986554"/>
              <a:gd name="connsiteY0" fmla="*/ 266 h 5135416"/>
              <a:gd name="connsiteX1" fmla="*/ 4298527 w 4986554"/>
              <a:gd name="connsiteY1" fmla="*/ 955647 h 5135416"/>
              <a:gd name="connsiteX2" fmla="*/ 4986554 w 4986554"/>
              <a:gd name="connsiteY2" fmla="*/ 2327630 h 5135416"/>
              <a:gd name="connsiteX3" fmla="*/ 4427393 w 4986554"/>
              <a:gd name="connsiteY3" fmla="*/ 4199661 h 5135416"/>
              <a:gd name="connsiteX4" fmla="*/ 3328468 w 4986554"/>
              <a:gd name="connsiteY4" fmla="*/ 5069864 h 5135416"/>
              <a:gd name="connsiteX5" fmla="*/ 1248739 w 4986554"/>
              <a:gd name="connsiteY5" fmla="*/ 4781649 h 5135416"/>
              <a:gd name="connsiteX6" fmla="*/ 27024 w 4986554"/>
              <a:gd name="connsiteY6" fmla="*/ 3104378 h 5135416"/>
              <a:gd name="connsiteX7" fmla="*/ 656039 w 4986554"/>
              <a:gd name="connsiteY7" fmla="*/ 480799 h 5135416"/>
              <a:gd name="connsiteX8" fmla="*/ 2500038 w 4986554"/>
              <a:gd name="connsiteY8" fmla="*/ 266 h 5135416"/>
              <a:gd name="connsiteX0" fmla="*/ 2500038 w 4986554"/>
              <a:gd name="connsiteY0" fmla="*/ 431 h 5135581"/>
              <a:gd name="connsiteX1" fmla="*/ 4330866 w 4986554"/>
              <a:gd name="connsiteY1" fmla="*/ 771152 h 5135581"/>
              <a:gd name="connsiteX2" fmla="*/ 4986554 w 4986554"/>
              <a:gd name="connsiteY2" fmla="*/ 2327795 h 5135581"/>
              <a:gd name="connsiteX3" fmla="*/ 4427393 w 4986554"/>
              <a:gd name="connsiteY3" fmla="*/ 4199826 h 5135581"/>
              <a:gd name="connsiteX4" fmla="*/ 3328468 w 4986554"/>
              <a:gd name="connsiteY4" fmla="*/ 5070029 h 5135581"/>
              <a:gd name="connsiteX5" fmla="*/ 1248739 w 4986554"/>
              <a:gd name="connsiteY5" fmla="*/ 4781814 h 5135581"/>
              <a:gd name="connsiteX6" fmla="*/ 27024 w 4986554"/>
              <a:gd name="connsiteY6" fmla="*/ 3104543 h 5135581"/>
              <a:gd name="connsiteX7" fmla="*/ 656039 w 4986554"/>
              <a:gd name="connsiteY7" fmla="*/ 480964 h 5135581"/>
              <a:gd name="connsiteX8" fmla="*/ 2500038 w 4986554"/>
              <a:gd name="connsiteY8" fmla="*/ 431 h 5135581"/>
              <a:gd name="connsiteX0" fmla="*/ 2486734 w 4986438"/>
              <a:gd name="connsiteY0" fmla="*/ 292 h 5276163"/>
              <a:gd name="connsiteX1" fmla="*/ 4330750 w 4986438"/>
              <a:gd name="connsiteY1" fmla="*/ 911734 h 5276163"/>
              <a:gd name="connsiteX2" fmla="*/ 4986438 w 4986438"/>
              <a:gd name="connsiteY2" fmla="*/ 2468377 h 5276163"/>
              <a:gd name="connsiteX3" fmla="*/ 4427277 w 4986438"/>
              <a:gd name="connsiteY3" fmla="*/ 4340408 h 5276163"/>
              <a:gd name="connsiteX4" fmla="*/ 3328352 w 4986438"/>
              <a:gd name="connsiteY4" fmla="*/ 5210611 h 5276163"/>
              <a:gd name="connsiteX5" fmla="*/ 1248623 w 4986438"/>
              <a:gd name="connsiteY5" fmla="*/ 4922396 h 5276163"/>
              <a:gd name="connsiteX6" fmla="*/ 26908 w 4986438"/>
              <a:gd name="connsiteY6" fmla="*/ 3245125 h 5276163"/>
              <a:gd name="connsiteX7" fmla="*/ 655923 w 4986438"/>
              <a:gd name="connsiteY7" fmla="*/ 621546 h 5276163"/>
              <a:gd name="connsiteX8" fmla="*/ 2486734 w 4986438"/>
              <a:gd name="connsiteY8" fmla="*/ 292 h 5276163"/>
              <a:gd name="connsiteX0" fmla="*/ 2486734 w 4986438"/>
              <a:gd name="connsiteY0" fmla="*/ 292 h 5270565"/>
              <a:gd name="connsiteX1" fmla="*/ 4330750 w 4986438"/>
              <a:gd name="connsiteY1" fmla="*/ 911734 h 5270565"/>
              <a:gd name="connsiteX2" fmla="*/ 4986438 w 4986438"/>
              <a:gd name="connsiteY2" fmla="*/ 2468377 h 5270565"/>
              <a:gd name="connsiteX3" fmla="*/ 4427277 w 4986438"/>
              <a:gd name="connsiteY3" fmla="*/ 4340408 h 5270565"/>
              <a:gd name="connsiteX4" fmla="*/ 3234135 w 4986438"/>
              <a:gd name="connsiteY4" fmla="*/ 5203769 h 5270565"/>
              <a:gd name="connsiteX5" fmla="*/ 1248623 w 4986438"/>
              <a:gd name="connsiteY5" fmla="*/ 4922396 h 5270565"/>
              <a:gd name="connsiteX6" fmla="*/ 26908 w 4986438"/>
              <a:gd name="connsiteY6" fmla="*/ 3245125 h 5270565"/>
              <a:gd name="connsiteX7" fmla="*/ 655923 w 4986438"/>
              <a:gd name="connsiteY7" fmla="*/ 621546 h 5270565"/>
              <a:gd name="connsiteX8" fmla="*/ 2486734 w 4986438"/>
              <a:gd name="connsiteY8" fmla="*/ 292 h 5270565"/>
              <a:gd name="connsiteX0" fmla="*/ 2486734 w 4986438"/>
              <a:gd name="connsiteY0" fmla="*/ 292 h 5270565"/>
              <a:gd name="connsiteX1" fmla="*/ 4330750 w 4986438"/>
              <a:gd name="connsiteY1" fmla="*/ 911734 h 5270565"/>
              <a:gd name="connsiteX2" fmla="*/ 4986438 w 4986438"/>
              <a:gd name="connsiteY2" fmla="*/ 2468377 h 5270565"/>
              <a:gd name="connsiteX3" fmla="*/ 4476698 w 4986438"/>
              <a:gd name="connsiteY3" fmla="*/ 4178642 h 5270565"/>
              <a:gd name="connsiteX4" fmla="*/ 3234135 w 4986438"/>
              <a:gd name="connsiteY4" fmla="*/ 5203769 h 5270565"/>
              <a:gd name="connsiteX5" fmla="*/ 1248623 w 4986438"/>
              <a:gd name="connsiteY5" fmla="*/ 4922396 h 5270565"/>
              <a:gd name="connsiteX6" fmla="*/ 26908 w 4986438"/>
              <a:gd name="connsiteY6" fmla="*/ 3245125 h 5270565"/>
              <a:gd name="connsiteX7" fmla="*/ 655923 w 4986438"/>
              <a:gd name="connsiteY7" fmla="*/ 621546 h 5270565"/>
              <a:gd name="connsiteX8" fmla="*/ 2486734 w 4986438"/>
              <a:gd name="connsiteY8" fmla="*/ 292 h 5270565"/>
              <a:gd name="connsiteX0" fmla="*/ 2483773 w 4983477"/>
              <a:gd name="connsiteY0" fmla="*/ 292 h 5270565"/>
              <a:gd name="connsiteX1" fmla="*/ 4327789 w 4983477"/>
              <a:gd name="connsiteY1" fmla="*/ 911734 h 5270565"/>
              <a:gd name="connsiteX2" fmla="*/ 4983477 w 4983477"/>
              <a:gd name="connsiteY2" fmla="*/ 2468377 h 5270565"/>
              <a:gd name="connsiteX3" fmla="*/ 4473737 w 4983477"/>
              <a:gd name="connsiteY3" fmla="*/ 4178642 h 5270565"/>
              <a:gd name="connsiteX4" fmla="*/ 3231174 w 4983477"/>
              <a:gd name="connsiteY4" fmla="*/ 5203769 h 5270565"/>
              <a:gd name="connsiteX5" fmla="*/ 1245662 w 4983477"/>
              <a:gd name="connsiteY5" fmla="*/ 4922396 h 5270565"/>
              <a:gd name="connsiteX6" fmla="*/ 23947 w 4983477"/>
              <a:gd name="connsiteY6" fmla="*/ 3245125 h 5270565"/>
              <a:gd name="connsiteX7" fmla="*/ 652962 w 4983477"/>
              <a:gd name="connsiteY7" fmla="*/ 621546 h 5270565"/>
              <a:gd name="connsiteX8" fmla="*/ 2483773 w 4983477"/>
              <a:gd name="connsiteY8" fmla="*/ 292 h 5270565"/>
              <a:gd name="connsiteX0" fmla="*/ 2483773 w 4983477"/>
              <a:gd name="connsiteY0" fmla="*/ 292 h 5270565"/>
              <a:gd name="connsiteX1" fmla="*/ 4327789 w 4983477"/>
              <a:gd name="connsiteY1" fmla="*/ 911734 h 5270565"/>
              <a:gd name="connsiteX2" fmla="*/ 4983477 w 4983477"/>
              <a:gd name="connsiteY2" fmla="*/ 2468377 h 5270565"/>
              <a:gd name="connsiteX3" fmla="*/ 4473737 w 4983477"/>
              <a:gd name="connsiteY3" fmla="*/ 4178642 h 5270565"/>
              <a:gd name="connsiteX4" fmla="*/ 3231174 w 4983477"/>
              <a:gd name="connsiteY4" fmla="*/ 5203769 h 5270565"/>
              <a:gd name="connsiteX5" fmla="*/ 1245662 w 4983477"/>
              <a:gd name="connsiteY5" fmla="*/ 4922396 h 5270565"/>
              <a:gd name="connsiteX6" fmla="*/ 23947 w 4983477"/>
              <a:gd name="connsiteY6" fmla="*/ 3245125 h 5270565"/>
              <a:gd name="connsiteX7" fmla="*/ 652962 w 4983477"/>
              <a:gd name="connsiteY7" fmla="*/ 621546 h 5270565"/>
              <a:gd name="connsiteX8" fmla="*/ 2483773 w 4983477"/>
              <a:gd name="connsiteY8" fmla="*/ 292 h 5270565"/>
              <a:gd name="connsiteX0" fmla="*/ 2483773 w 4983477"/>
              <a:gd name="connsiteY0" fmla="*/ 317 h 5270590"/>
              <a:gd name="connsiteX1" fmla="*/ 4327789 w 4983477"/>
              <a:gd name="connsiteY1" fmla="*/ 911759 h 5270590"/>
              <a:gd name="connsiteX2" fmla="*/ 4983477 w 4983477"/>
              <a:gd name="connsiteY2" fmla="*/ 2468402 h 5270590"/>
              <a:gd name="connsiteX3" fmla="*/ 4473737 w 4983477"/>
              <a:gd name="connsiteY3" fmla="*/ 4178667 h 5270590"/>
              <a:gd name="connsiteX4" fmla="*/ 3231174 w 4983477"/>
              <a:gd name="connsiteY4" fmla="*/ 5203794 h 5270590"/>
              <a:gd name="connsiteX5" fmla="*/ 1245662 w 4983477"/>
              <a:gd name="connsiteY5" fmla="*/ 4922421 h 5270590"/>
              <a:gd name="connsiteX6" fmla="*/ 23947 w 4983477"/>
              <a:gd name="connsiteY6" fmla="*/ 3245150 h 5270590"/>
              <a:gd name="connsiteX7" fmla="*/ 652962 w 4983477"/>
              <a:gd name="connsiteY7" fmla="*/ 621571 h 5270590"/>
              <a:gd name="connsiteX8" fmla="*/ 2483773 w 4983477"/>
              <a:gd name="connsiteY8" fmla="*/ 317 h 5270590"/>
              <a:gd name="connsiteX0" fmla="*/ 2483773 w 4983477"/>
              <a:gd name="connsiteY0" fmla="*/ 317 h 5270590"/>
              <a:gd name="connsiteX1" fmla="*/ 4327789 w 4983477"/>
              <a:gd name="connsiteY1" fmla="*/ 911759 h 5270590"/>
              <a:gd name="connsiteX2" fmla="*/ 4983477 w 4983477"/>
              <a:gd name="connsiteY2" fmla="*/ 2468402 h 5270590"/>
              <a:gd name="connsiteX3" fmla="*/ 4473737 w 4983477"/>
              <a:gd name="connsiteY3" fmla="*/ 4178667 h 5270590"/>
              <a:gd name="connsiteX4" fmla="*/ 3231174 w 4983477"/>
              <a:gd name="connsiteY4" fmla="*/ 5203794 h 5270590"/>
              <a:gd name="connsiteX5" fmla="*/ 1245662 w 4983477"/>
              <a:gd name="connsiteY5" fmla="*/ 4922421 h 5270590"/>
              <a:gd name="connsiteX6" fmla="*/ 23947 w 4983477"/>
              <a:gd name="connsiteY6" fmla="*/ 3245150 h 5270590"/>
              <a:gd name="connsiteX7" fmla="*/ 652962 w 4983477"/>
              <a:gd name="connsiteY7" fmla="*/ 621571 h 5270590"/>
              <a:gd name="connsiteX8" fmla="*/ 2483773 w 4983477"/>
              <a:gd name="connsiteY8" fmla="*/ 317 h 5270590"/>
              <a:gd name="connsiteX0" fmla="*/ 2483773 w 4983477"/>
              <a:gd name="connsiteY0" fmla="*/ 317 h 5270590"/>
              <a:gd name="connsiteX1" fmla="*/ 4327789 w 4983477"/>
              <a:gd name="connsiteY1" fmla="*/ 911759 h 5270590"/>
              <a:gd name="connsiteX2" fmla="*/ 4983477 w 4983477"/>
              <a:gd name="connsiteY2" fmla="*/ 2468402 h 5270590"/>
              <a:gd name="connsiteX3" fmla="*/ 4473737 w 4983477"/>
              <a:gd name="connsiteY3" fmla="*/ 4178667 h 5270590"/>
              <a:gd name="connsiteX4" fmla="*/ 3231174 w 4983477"/>
              <a:gd name="connsiteY4" fmla="*/ 5203794 h 5270590"/>
              <a:gd name="connsiteX5" fmla="*/ 1245662 w 4983477"/>
              <a:gd name="connsiteY5" fmla="*/ 4922421 h 5270590"/>
              <a:gd name="connsiteX6" fmla="*/ 23947 w 4983477"/>
              <a:gd name="connsiteY6" fmla="*/ 3245150 h 5270590"/>
              <a:gd name="connsiteX7" fmla="*/ 652962 w 4983477"/>
              <a:gd name="connsiteY7" fmla="*/ 621571 h 5270590"/>
              <a:gd name="connsiteX8" fmla="*/ 2483773 w 4983477"/>
              <a:gd name="connsiteY8" fmla="*/ 317 h 5270590"/>
              <a:gd name="connsiteX0" fmla="*/ 2483773 w 4983477"/>
              <a:gd name="connsiteY0" fmla="*/ 317 h 5270590"/>
              <a:gd name="connsiteX1" fmla="*/ 4327789 w 4983477"/>
              <a:gd name="connsiteY1" fmla="*/ 911759 h 5270590"/>
              <a:gd name="connsiteX2" fmla="*/ 4983477 w 4983477"/>
              <a:gd name="connsiteY2" fmla="*/ 2468402 h 5270590"/>
              <a:gd name="connsiteX3" fmla="*/ 4473737 w 4983477"/>
              <a:gd name="connsiteY3" fmla="*/ 4178667 h 5270590"/>
              <a:gd name="connsiteX4" fmla="*/ 3231174 w 4983477"/>
              <a:gd name="connsiteY4" fmla="*/ 5203794 h 5270590"/>
              <a:gd name="connsiteX5" fmla="*/ 1245662 w 4983477"/>
              <a:gd name="connsiteY5" fmla="*/ 4922421 h 5270590"/>
              <a:gd name="connsiteX6" fmla="*/ 23947 w 4983477"/>
              <a:gd name="connsiteY6" fmla="*/ 3245150 h 5270590"/>
              <a:gd name="connsiteX7" fmla="*/ 652962 w 4983477"/>
              <a:gd name="connsiteY7" fmla="*/ 621571 h 5270590"/>
              <a:gd name="connsiteX8" fmla="*/ 2483773 w 4983477"/>
              <a:gd name="connsiteY8" fmla="*/ 317 h 5270590"/>
              <a:gd name="connsiteX0" fmla="*/ 2483773 w 4983477"/>
              <a:gd name="connsiteY0" fmla="*/ 317 h 5270590"/>
              <a:gd name="connsiteX1" fmla="*/ 4327789 w 4983477"/>
              <a:gd name="connsiteY1" fmla="*/ 911759 h 5270590"/>
              <a:gd name="connsiteX2" fmla="*/ 4983477 w 4983477"/>
              <a:gd name="connsiteY2" fmla="*/ 2468402 h 5270590"/>
              <a:gd name="connsiteX3" fmla="*/ 4473737 w 4983477"/>
              <a:gd name="connsiteY3" fmla="*/ 4178667 h 5270590"/>
              <a:gd name="connsiteX4" fmla="*/ 3231174 w 4983477"/>
              <a:gd name="connsiteY4" fmla="*/ 5203794 h 5270590"/>
              <a:gd name="connsiteX5" fmla="*/ 1245662 w 4983477"/>
              <a:gd name="connsiteY5" fmla="*/ 4922421 h 5270590"/>
              <a:gd name="connsiteX6" fmla="*/ 23947 w 4983477"/>
              <a:gd name="connsiteY6" fmla="*/ 3245150 h 5270590"/>
              <a:gd name="connsiteX7" fmla="*/ 652962 w 4983477"/>
              <a:gd name="connsiteY7" fmla="*/ 621571 h 5270590"/>
              <a:gd name="connsiteX8" fmla="*/ 2483773 w 4983477"/>
              <a:gd name="connsiteY8" fmla="*/ 317 h 5270590"/>
              <a:gd name="connsiteX0" fmla="*/ 2480788 w 4980492"/>
              <a:gd name="connsiteY0" fmla="*/ 317 h 5270590"/>
              <a:gd name="connsiteX1" fmla="*/ 4324804 w 4980492"/>
              <a:gd name="connsiteY1" fmla="*/ 911759 h 5270590"/>
              <a:gd name="connsiteX2" fmla="*/ 4980492 w 4980492"/>
              <a:gd name="connsiteY2" fmla="*/ 2468402 h 5270590"/>
              <a:gd name="connsiteX3" fmla="*/ 4470752 w 4980492"/>
              <a:gd name="connsiteY3" fmla="*/ 4178667 h 5270590"/>
              <a:gd name="connsiteX4" fmla="*/ 3228189 w 4980492"/>
              <a:gd name="connsiteY4" fmla="*/ 5203794 h 5270590"/>
              <a:gd name="connsiteX5" fmla="*/ 1242677 w 4980492"/>
              <a:gd name="connsiteY5" fmla="*/ 4922421 h 5270590"/>
              <a:gd name="connsiteX6" fmla="*/ 20962 w 4980492"/>
              <a:gd name="connsiteY6" fmla="*/ 3245150 h 5270590"/>
              <a:gd name="connsiteX7" fmla="*/ 725198 w 4980492"/>
              <a:gd name="connsiteY7" fmla="*/ 691136 h 5270590"/>
              <a:gd name="connsiteX8" fmla="*/ 2480788 w 4980492"/>
              <a:gd name="connsiteY8" fmla="*/ 317 h 5270590"/>
              <a:gd name="connsiteX0" fmla="*/ 2557445 w 5057149"/>
              <a:gd name="connsiteY0" fmla="*/ 317 h 5273590"/>
              <a:gd name="connsiteX1" fmla="*/ 4401461 w 5057149"/>
              <a:gd name="connsiteY1" fmla="*/ 911759 h 5273590"/>
              <a:gd name="connsiteX2" fmla="*/ 5057149 w 5057149"/>
              <a:gd name="connsiteY2" fmla="*/ 2468402 h 5273590"/>
              <a:gd name="connsiteX3" fmla="*/ 4547409 w 5057149"/>
              <a:gd name="connsiteY3" fmla="*/ 4178667 h 5273590"/>
              <a:gd name="connsiteX4" fmla="*/ 3304846 w 5057149"/>
              <a:gd name="connsiteY4" fmla="*/ 5203794 h 5273590"/>
              <a:gd name="connsiteX5" fmla="*/ 1319334 w 5057149"/>
              <a:gd name="connsiteY5" fmla="*/ 4922421 h 5273590"/>
              <a:gd name="connsiteX6" fmla="*/ 20788 w 5057149"/>
              <a:gd name="connsiteY6" fmla="*/ 3152453 h 5273590"/>
              <a:gd name="connsiteX7" fmla="*/ 801855 w 5057149"/>
              <a:gd name="connsiteY7" fmla="*/ 691136 h 5273590"/>
              <a:gd name="connsiteX8" fmla="*/ 2557445 w 5057149"/>
              <a:gd name="connsiteY8" fmla="*/ 317 h 5273590"/>
              <a:gd name="connsiteX0" fmla="*/ 2557445 w 5057149"/>
              <a:gd name="connsiteY0" fmla="*/ 317 h 5319464"/>
              <a:gd name="connsiteX1" fmla="*/ 4401461 w 5057149"/>
              <a:gd name="connsiteY1" fmla="*/ 911759 h 5319464"/>
              <a:gd name="connsiteX2" fmla="*/ 5057149 w 5057149"/>
              <a:gd name="connsiteY2" fmla="*/ 2468402 h 5319464"/>
              <a:gd name="connsiteX3" fmla="*/ 4547409 w 5057149"/>
              <a:gd name="connsiteY3" fmla="*/ 4178667 h 5319464"/>
              <a:gd name="connsiteX4" fmla="*/ 3304846 w 5057149"/>
              <a:gd name="connsiteY4" fmla="*/ 5203794 h 5319464"/>
              <a:gd name="connsiteX5" fmla="*/ 1308091 w 5057149"/>
              <a:gd name="connsiteY5" fmla="*/ 5063694 h 5319464"/>
              <a:gd name="connsiteX6" fmla="*/ 20788 w 5057149"/>
              <a:gd name="connsiteY6" fmla="*/ 3152453 h 5319464"/>
              <a:gd name="connsiteX7" fmla="*/ 801855 w 5057149"/>
              <a:gd name="connsiteY7" fmla="*/ 691136 h 5319464"/>
              <a:gd name="connsiteX8" fmla="*/ 2557445 w 5057149"/>
              <a:gd name="connsiteY8" fmla="*/ 317 h 5319464"/>
              <a:gd name="connsiteX0" fmla="*/ 2647423 w 5147127"/>
              <a:gd name="connsiteY0" fmla="*/ 317 h 5315767"/>
              <a:gd name="connsiteX1" fmla="*/ 4491439 w 5147127"/>
              <a:gd name="connsiteY1" fmla="*/ 911759 h 5315767"/>
              <a:gd name="connsiteX2" fmla="*/ 5147127 w 5147127"/>
              <a:gd name="connsiteY2" fmla="*/ 2468402 h 5315767"/>
              <a:gd name="connsiteX3" fmla="*/ 4637387 w 5147127"/>
              <a:gd name="connsiteY3" fmla="*/ 4178667 h 5315767"/>
              <a:gd name="connsiteX4" fmla="*/ 3394824 w 5147127"/>
              <a:gd name="connsiteY4" fmla="*/ 5203794 h 5315767"/>
              <a:gd name="connsiteX5" fmla="*/ 1398069 w 5147127"/>
              <a:gd name="connsiteY5" fmla="*/ 5063694 h 5315767"/>
              <a:gd name="connsiteX6" fmla="*/ 18433 w 5147127"/>
              <a:gd name="connsiteY6" fmla="*/ 3218733 h 5315767"/>
              <a:gd name="connsiteX7" fmla="*/ 891833 w 5147127"/>
              <a:gd name="connsiteY7" fmla="*/ 691136 h 5315767"/>
              <a:gd name="connsiteX8" fmla="*/ 2647423 w 5147127"/>
              <a:gd name="connsiteY8" fmla="*/ 317 h 5315767"/>
              <a:gd name="connsiteX0" fmla="*/ 2647423 w 5147127"/>
              <a:gd name="connsiteY0" fmla="*/ 368 h 5315818"/>
              <a:gd name="connsiteX1" fmla="*/ 4516706 w 5147127"/>
              <a:gd name="connsiteY1" fmla="*/ 850916 h 5315818"/>
              <a:gd name="connsiteX2" fmla="*/ 5147127 w 5147127"/>
              <a:gd name="connsiteY2" fmla="*/ 2468453 h 5315818"/>
              <a:gd name="connsiteX3" fmla="*/ 4637387 w 5147127"/>
              <a:gd name="connsiteY3" fmla="*/ 4178718 h 5315818"/>
              <a:gd name="connsiteX4" fmla="*/ 3394824 w 5147127"/>
              <a:gd name="connsiteY4" fmla="*/ 5203845 h 5315818"/>
              <a:gd name="connsiteX5" fmla="*/ 1398069 w 5147127"/>
              <a:gd name="connsiteY5" fmla="*/ 5063745 h 5315818"/>
              <a:gd name="connsiteX6" fmla="*/ 18433 w 5147127"/>
              <a:gd name="connsiteY6" fmla="*/ 3218784 h 5315818"/>
              <a:gd name="connsiteX7" fmla="*/ 891833 w 5147127"/>
              <a:gd name="connsiteY7" fmla="*/ 691187 h 5315818"/>
              <a:gd name="connsiteX8" fmla="*/ 2647423 w 5147127"/>
              <a:gd name="connsiteY8" fmla="*/ 368 h 5315818"/>
              <a:gd name="connsiteX0" fmla="*/ 2737017 w 5147522"/>
              <a:gd name="connsiteY0" fmla="*/ 284 h 5427044"/>
              <a:gd name="connsiteX1" fmla="*/ 4517101 w 5147522"/>
              <a:gd name="connsiteY1" fmla="*/ 962142 h 5427044"/>
              <a:gd name="connsiteX2" fmla="*/ 5147522 w 5147522"/>
              <a:gd name="connsiteY2" fmla="*/ 2579679 h 5427044"/>
              <a:gd name="connsiteX3" fmla="*/ 4637782 w 5147522"/>
              <a:gd name="connsiteY3" fmla="*/ 4289944 h 5427044"/>
              <a:gd name="connsiteX4" fmla="*/ 3395219 w 5147522"/>
              <a:gd name="connsiteY4" fmla="*/ 5315071 h 5427044"/>
              <a:gd name="connsiteX5" fmla="*/ 1398464 w 5147522"/>
              <a:gd name="connsiteY5" fmla="*/ 5174971 h 5427044"/>
              <a:gd name="connsiteX6" fmla="*/ 18828 w 5147522"/>
              <a:gd name="connsiteY6" fmla="*/ 3330010 h 5427044"/>
              <a:gd name="connsiteX7" fmla="*/ 892228 w 5147522"/>
              <a:gd name="connsiteY7" fmla="*/ 802413 h 5427044"/>
              <a:gd name="connsiteX8" fmla="*/ 2737017 w 5147522"/>
              <a:gd name="connsiteY8" fmla="*/ 284 h 5427044"/>
              <a:gd name="connsiteX0" fmla="*/ 2737017 w 5230100"/>
              <a:gd name="connsiteY0" fmla="*/ 284 h 5427044"/>
              <a:gd name="connsiteX1" fmla="*/ 4517101 w 5230100"/>
              <a:gd name="connsiteY1" fmla="*/ 962142 h 5427044"/>
              <a:gd name="connsiteX2" fmla="*/ 5230100 w 5230100"/>
              <a:gd name="connsiteY2" fmla="*/ 2554935 h 5427044"/>
              <a:gd name="connsiteX3" fmla="*/ 4637782 w 5230100"/>
              <a:gd name="connsiteY3" fmla="*/ 4289944 h 5427044"/>
              <a:gd name="connsiteX4" fmla="*/ 3395219 w 5230100"/>
              <a:gd name="connsiteY4" fmla="*/ 5315071 h 5427044"/>
              <a:gd name="connsiteX5" fmla="*/ 1398464 w 5230100"/>
              <a:gd name="connsiteY5" fmla="*/ 5174971 h 5427044"/>
              <a:gd name="connsiteX6" fmla="*/ 18828 w 5230100"/>
              <a:gd name="connsiteY6" fmla="*/ 3330010 h 5427044"/>
              <a:gd name="connsiteX7" fmla="*/ 892228 w 5230100"/>
              <a:gd name="connsiteY7" fmla="*/ 802413 h 5427044"/>
              <a:gd name="connsiteX8" fmla="*/ 2737017 w 5230100"/>
              <a:gd name="connsiteY8" fmla="*/ 284 h 5427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30100" h="5427044">
                <a:moveTo>
                  <a:pt x="2737017" y="284"/>
                </a:moveTo>
                <a:cubicBezTo>
                  <a:pt x="3054234" y="-13285"/>
                  <a:pt x="3941595" y="460124"/>
                  <a:pt x="4517101" y="962142"/>
                </a:cubicBezTo>
                <a:cubicBezTo>
                  <a:pt x="4815579" y="1459013"/>
                  <a:pt x="5171584" y="1973622"/>
                  <a:pt x="5230100" y="2554935"/>
                </a:cubicBezTo>
                <a:cubicBezTo>
                  <a:pt x="5079987" y="3261606"/>
                  <a:pt x="4943595" y="3829921"/>
                  <a:pt x="4637782" y="4289944"/>
                </a:cubicBezTo>
                <a:cubicBezTo>
                  <a:pt x="4331969" y="4749967"/>
                  <a:pt x="3708045" y="5200102"/>
                  <a:pt x="3395219" y="5315071"/>
                </a:cubicBezTo>
                <a:cubicBezTo>
                  <a:pt x="2942375" y="5464449"/>
                  <a:pt x="1961196" y="5505815"/>
                  <a:pt x="1398464" y="5174971"/>
                </a:cubicBezTo>
                <a:cubicBezTo>
                  <a:pt x="835732" y="4844128"/>
                  <a:pt x="130665" y="3959245"/>
                  <a:pt x="18828" y="3330010"/>
                </a:cubicBezTo>
                <a:cubicBezTo>
                  <a:pt x="-108957" y="2652928"/>
                  <a:pt x="439197" y="1357367"/>
                  <a:pt x="892228" y="802413"/>
                </a:cubicBezTo>
                <a:cubicBezTo>
                  <a:pt x="1345260" y="247459"/>
                  <a:pt x="2321559" y="23304"/>
                  <a:pt x="2737017" y="28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4C7A8B-43F3-1460-8DDF-18069F860030}"/>
              </a:ext>
            </a:extLst>
          </p:cNvPr>
          <p:cNvSpPr txBox="1"/>
          <p:nvPr/>
        </p:nvSpPr>
        <p:spPr>
          <a:xfrm>
            <a:off x="7313180" y="2104659"/>
            <a:ext cx="3185733" cy="167756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2000" b="1" dirty="0">
                <a:latin typeface="+mj-lt"/>
                <a:ea typeface="+mj-ea"/>
                <a:cs typeface="+mj-cs"/>
              </a:rPr>
              <a:t>Tools to identify patient at high risk  for pressure injury</a:t>
            </a:r>
            <a:endParaRPr kumimoji="0" lang="en-US" sz="2000" b="1" i="0" u="none" strike="noStrike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0983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04" name="Rectangle 8203">
            <a:extLst>
              <a:ext uri="{FF2B5EF4-FFF2-40B4-BE49-F238E27FC236}">
                <a16:creationId xmlns:a16="http://schemas.microsoft.com/office/drawing/2014/main" id="{131BAD53-4E89-4F62-BBB7-26359763E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8206" name="Freeform: Shape 8205">
            <a:extLst>
              <a:ext uri="{FF2B5EF4-FFF2-40B4-BE49-F238E27FC236}">
                <a16:creationId xmlns:a16="http://schemas.microsoft.com/office/drawing/2014/main" id="{62756DA2-40EB-4C6F-B962-5822FFB54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53438" cy="6858000"/>
          </a:xfrm>
          <a:custGeom>
            <a:avLst/>
            <a:gdLst>
              <a:gd name="connsiteX0" fmla="*/ 0 w 6096000"/>
              <a:gd name="connsiteY0" fmla="*/ 0 h 6858000"/>
              <a:gd name="connsiteX1" fmla="*/ 5567517 w 6096000"/>
              <a:gd name="connsiteY1" fmla="*/ 0 h 6858000"/>
              <a:gd name="connsiteX2" fmla="*/ 5566938 w 6096000"/>
              <a:gd name="connsiteY2" fmla="*/ 1705 h 6858000"/>
              <a:gd name="connsiteX3" fmla="*/ 5551594 w 6096000"/>
              <a:gd name="connsiteY3" fmla="*/ 17287 h 6858000"/>
              <a:gd name="connsiteX4" fmla="*/ 5545641 w 6096000"/>
              <a:gd name="connsiteY4" fmla="*/ 130336 h 6858000"/>
              <a:gd name="connsiteX5" fmla="*/ 5538289 w 6096000"/>
              <a:gd name="connsiteY5" fmla="*/ 187093 h 6858000"/>
              <a:gd name="connsiteX6" fmla="*/ 5545790 w 6096000"/>
              <a:gd name="connsiteY6" fmla="*/ 265704 h 6858000"/>
              <a:gd name="connsiteX7" fmla="*/ 5542313 w 6096000"/>
              <a:gd name="connsiteY7" fmla="*/ 354566 h 6858000"/>
              <a:gd name="connsiteX8" fmla="*/ 5524126 w 6096000"/>
              <a:gd name="connsiteY8" fmla="*/ 472000 h 6858000"/>
              <a:gd name="connsiteX9" fmla="*/ 5522170 w 6096000"/>
              <a:gd name="connsiteY9" fmla="*/ 473782 h 6858000"/>
              <a:gd name="connsiteX10" fmla="*/ 5521798 w 6096000"/>
              <a:gd name="connsiteY10" fmla="*/ 491380 h 6858000"/>
              <a:gd name="connsiteX11" fmla="*/ 5536419 w 6096000"/>
              <a:gd name="connsiteY11" fmla="*/ 531675 h 6858000"/>
              <a:gd name="connsiteX12" fmla="*/ 5533435 w 6096000"/>
              <a:gd name="connsiteY12" fmla="*/ 536015 h 6858000"/>
              <a:gd name="connsiteX13" fmla="*/ 5538088 w 6096000"/>
              <a:gd name="connsiteY13" fmla="*/ 572092 h 6858000"/>
              <a:gd name="connsiteX14" fmla="*/ 5536061 w 6096000"/>
              <a:gd name="connsiteY14" fmla="*/ 572511 h 6858000"/>
              <a:gd name="connsiteX15" fmla="*/ 5528218 w 6096000"/>
              <a:gd name="connsiteY15" fmla="*/ 582332 h 6858000"/>
              <a:gd name="connsiteX16" fmla="*/ 5518011 w 6096000"/>
              <a:gd name="connsiteY16" fmla="*/ 601285 h 6858000"/>
              <a:gd name="connsiteX17" fmla="*/ 5473174 w 6096000"/>
              <a:gd name="connsiteY17" fmla="*/ 681608 h 6858000"/>
              <a:gd name="connsiteX18" fmla="*/ 5472963 w 6096000"/>
              <a:gd name="connsiteY18" fmla="*/ 689151 h 6858000"/>
              <a:gd name="connsiteX19" fmla="*/ 5472485 w 6096000"/>
              <a:gd name="connsiteY19" fmla="*/ 689289 h 6858000"/>
              <a:gd name="connsiteX20" fmla="*/ 5471326 w 6096000"/>
              <a:gd name="connsiteY20" fmla="*/ 697222 h 6858000"/>
              <a:gd name="connsiteX21" fmla="*/ 5472164 w 6096000"/>
              <a:gd name="connsiteY21" fmla="*/ 717531 h 6858000"/>
              <a:gd name="connsiteX22" fmla="*/ 5468891 w 6096000"/>
              <a:gd name="connsiteY22" fmla="*/ 722494 h 6858000"/>
              <a:gd name="connsiteX23" fmla="*/ 5463081 w 6096000"/>
              <a:gd name="connsiteY23" fmla="*/ 724368 h 6858000"/>
              <a:gd name="connsiteX24" fmla="*/ 5446981 w 6096000"/>
              <a:gd name="connsiteY24" fmla="*/ 752692 h 6858000"/>
              <a:gd name="connsiteX25" fmla="*/ 5417190 w 6096000"/>
              <a:gd name="connsiteY25" fmla="*/ 816346 h 6858000"/>
              <a:gd name="connsiteX26" fmla="*/ 5388958 w 6096000"/>
              <a:gd name="connsiteY26" fmla="*/ 889417 h 6858000"/>
              <a:gd name="connsiteX27" fmla="*/ 5307044 w 6096000"/>
              <a:gd name="connsiteY27" fmla="*/ 1063288 h 6858000"/>
              <a:gd name="connsiteX28" fmla="*/ 5303837 w 6096000"/>
              <a:gd name="connsiteY28" fmla="*/ 1157176 h 6858000"/>
              <a:gd name="connsiteX29" fmla="*/ 5286494 w 6096000"/>
              <a:gd name="connsiteY29" fmla="*/ 1210776 h 6858000"/>
              <a:gd name="connsiteX30" fmla="*/ 5282463 w 6096000"/>
              <a:gd name="connsiteY30" fmla="*/ 1301993 h 6858000"/>
              <a:gd name="connsiteX31" fmla="*/ 5252235 w 6096000"/>
              <a:gd name="connsiteY31" fmla="*/ 1360879 h 6858000"/>
              <a:gd name="connsiteX32" fmla="*/ 5244497 w 6096000"/>
              <a:gd name="connsiteY32" fmla="*/ 1404045 h 6858000"/>
              <a:gd name="connsiteX33" fmla="*/ 5223823 w 6096000"/>
              <a:gd name="connsiteY33" fmla="*/ 1429568 h 6858000"/>
              <a:gd name="connsiteX34" fmla="*/ 5224851 w 6096000"/>
              <a:gd name="connsiteY34" fmla="*/ 1430305 h 6858000"/>
              <a:gd name="connsiteX35" fmla="*/ 5212394 w 6096000"/>
              <a:gd name="connsiteY35" fmla="*/ 1463304 h 6858000"/>
              <a:gd name="connsiteX36" fmla="*/ 5209958 w 6096000"/>
              <a:gd name="connsiteY36" fmla="*/ 1514846 h 6858000"/>
              <a:gd name="connsiteX37" fmla="*/ 5206417 w 6096000"/>
              <a:gd name="connsiteY37" fmla="*/ 1519731 h 6858000"/>
              <a:gd name="connsiteX38" fmla="*/ 5206640 w 6096000"/>
              <a:gd name="connsiteY38" fmla="*/ 1519929 h 6858000"/>
              <a:gd name="connsiteX39" fmla="*/ 5207632 w 6096000"/>
              <a:gd name="connsiteY39" fmla="*/ 1546022 h 6858000"/>
              <a:gd name="connsiteX40" fmla="*/ 5212030 w 6096000"/>
              <a:gd name="connsiteY40" fmla="*/ 1578752 h 6858000"/>
              <a:gd name="connsiteX41" fmla="*/ 5203533 w 6096000"/>
              <a:gd name="connsiteY41" fmla="*/ 1647555 h 6858000"/>
              <a:gd name="connsiteX42" fmla="*/ 5190877 w 6096000"/>
              <a:gd name="connsiteY42" fmla="*/ 1715685 h 6858000"/>
              <a:gd name="connsiteX43" fmla="*/ 5184235 w 6096000"/>
              <a:gd name="connsiteY43" fmla="*/ 1740358 h 6858000"/>
              <a:gd name="connsiteX44" fmla="*/ 5181475 w 6096000"/>
              <a:gd name="connsiteY44" fmla="*/ 1784314 h 6858000"/>
              <a:gd name="connsiteX45" fmla="*/ 5185845 w 6096000"/>
              <a:gd name="connsiteY45" fmla="*/ 1804434 h 6858000"/>
              <a:gd name="connsiteX46" fmla="*/ 5185068 w 6096000"/>
              <a:gd name="connsiteY46" fmla="*/ 1805316 h 6858000"/>
              <a:gd name="connsiteX47" fmla="*/ 5188593 w 6096000"/>
              <a:gd name="connsiteY47" fmla="*/ 1807109 h 6858000"/>
              <a:gd name="connsiteX48" fmla="*/ 5185920 w 6096000"/>
              <a:gd name="connsiteY48" fmla="*/ 1821003 h 6858000"/>
              <a:gd name="connsiteX49" fmla="*/ 5183543 w 6096000"/>
              <a:gd name="connsiteY49" fmla="*/ 1824832 h 6858000"/>
              <a:gd name="connsiteX50" fmla="*/ 5182235 w 6096000"/>
              <a:gd name="connsiteY50" fmla="*/ 1830429 h 6858000"/>
              <a:gd name="connsiteX51" fmla="*/ 5182525 w 6096000"/>
              <a:gd name="connsiteY51" fmla="*/ 1830569 h 6858000"/>
              <a:gd name="connsiteX52" fmla="*/ 5180663 w 6096000"/>
              <a:gd name="connsiteY52" fmla="*/ 1835810 h 6858000"/>
              <a:gd name="connsiteX53" fmla="*/ 5167452 w 6096000"/>
              <a:gd name="connsiteY53" fmla="*/ 1861483 h 6858000"/>
              <a:gd name="connsiteX54" fmla="*/ 5174266 w 6096000"/>
              <a:gd name="connsiteY54" fmla="*/ 1892417 h 6858000"/>
              <a:gd name="connsiteX55" fmla="*/ 5189262 w 6096000"/>
              <a:gd name="connsiteY55" fmla="*/ 1895114 h 6858000"/>
              <a:gd name="connsiteX56" fmla="*/ 5187100 w 6096000"/>
              <a:gd name="connsiteY56" fmla="*/ 1899379 h 6858000"/>
              <a:gd name="connsiteX57" fmla="*/ 5180471 w 6096000"/>
              <a:gd name="connsiteY57" fmla="*/ 1907867 h 6858000"/>
              <a:gd name="connsiteX58" fmla="*/ 5181361 w 6096000"/>
              <a:gd name="connsiteY58" fmla="*/ 1910265 h 6858000"/>
              <a:gd name="connsiteX59" fmla="*/ 5178268 w 6096000"/>
              <a:gd name="connsiteY59" fmla="*/ 1935584 h 6858000"/>
              <a:gd name="connsiteX60" fmla="*/ 5183619 w 6096000"/>
              <a:gd name="connsiteY60" fmla="*/ 1942021 h 6858000"/>
              <a:gd name="connsiteX61" fmla="*/ 5184480 w 6096000"/>
              <a:gd name="connsiteY61" fmla="*/ 1945112 h 6858000"/>
              <a:gd name="connsiteX62" fmla="*/ 5172776 w 6096000"/>
              <a:gd name="connsiteY62" fmla="*/ 1961162 h 6858000"/>
              <a:gd name="connsiteX63" fmla="*/ 5168513 w 6096000"/>
              <a:gd name="connsiteY63" fmla="*/ 1969445 h 6858000"/>
              <a:gd name="connsiteX64" fmla="*/ 5126597 w 6096000"/>
              <a:gd name="connsiteY64" fmla="*/ 2024270 h 6858000"/>
              <a:gd name="connsiteX65" fmla="*/ 5119528 w 6096000"/>
              <a:gd name="connsiteY65" fmla="*/ 2107942 h 6858000"/>
              <a:gd name="connsiteX66" fmla="*/ 5110356 w 6096000"/>
              <a:gd name="connsiteY66" fmla="*/ 2193455 h 6858000"/>
              <a:gd name="connsiteX67" fmla="*/ 5104992 w 6096000"/>
              <a:gd name="connsiteY67" fmla="*/ 2260088 h 6858000"/>
              <a:gd name="connsiteX68" fmla="*/ 5059439 w 6096000"/>
              <a:gd name="connsiteY68" fmla="*/ 2335735 h 6858000"/>
              <a:gd name="connsiteX69" fmla="*/ 5022061 w 6096000"/>
              <a:gd name="connsiteY69" fmla="*/ 2408995 h 6858000"/>
              <a:gd name="connsiteX70" fmla="*/ 5022253 w 6096000"/>
              <a:gd name="connsiteY70" fmla="*/ 2445869 h 6858000"/>
              <a:gd name="connsiteX71" fmla="*/ 5011426 w 6096000"/>
              <a:gd name="connsiteY71" fmla="*/ 2496499 h 6858000"/>
              <a:gd name="connsiteX72" fmla="*/ 4994224 w 6096000"/>
              <a:gd name="connsiteY72" fmla="*/ 2549900 h 6858000"/>
              <a:gd name="connsiteX73" fmla="*/ 4995245 w 6096000"/>
              <a:gd name="connsiteY73" fmla="*/ 2596456 h 6858000"/>
              <a:gd name="connsiteX74" fmla="*/ 4988570 w 6096000"/>
              <a:gd name="connsiteY74" fmla="*/ 2606088 h 6858000"/>
              <a:gd name="connsiteX75" fmla="*/ 4988371 w 6096000"/>
              <a:gd name="connsiteY75" fmla="*/ 2635351 h 6858000"/>
              <a:gd name="connsiteX76" fmla="*/ 4983212 w 6096000"/>
              <a:gd name="connsiteY76" fmla="*/ 2665666 h 6858000"/>
              <a:gd name="connsiteX77" fmla="*/ 4968234 w 6096000"/>
              <a:gd name="connsiteY77" fmla="*/ 2715895 h 6858000"/>
              <a:gd name="connsiteX78" fmla="*/ 4975888 w 6096000"/>
              <a:gd name="connsiteY78" fmla="*/ 2725052 h 6858000"/>
              <a:gd name="connsiteX79" fmla="*/ 4980195 w 6096000"/>
              <a:gd name="connsiteY79" fmla="*/ 2726489 h 6858000"/>
              <a:gd name="connsiteX80" fmla="*/ 4976218 w 6096000"/>
              <a:gd name="connsiteY80" fmla="*/ 2740278 h 6858000"/>
              <a:gd name="connsiteX81" fmla="*/ 4980571 w 6096000"/>
              <a:gd name="connsiteY81" fmla="*/ 2751112 h 6858000"/>
              <a:gd name="connsiteX82" fmla="*/ 4973893 w 6096000"/>
              <a:gd name="connsiteY82" fmla="*/ 2760208 h 6858000"/>
              <a:gd name="connsiteX83" fmla="*/ 4979005 w 6096000"/>
              <a:gd name="connsiteY83" fmla="*/ 2790136 h 6858000"/>
              <a:gd name="connsiteX84" fmla="*/ 4986137 w 6096000"/>
              <a:gd name="connsiteY84" fmla="*/ 2804183 h 6858000"/>
              <a:gd name="connsiteX85" fmla="*/ 4986175 w 6096000"/>
              <a:gd name="connsiteY85" fmla="*/ 2825860 h 6858000"/>
              <a:gd name="connsiteX86" fmla="*/ 4993936 w 6096000"/>
              <a:gd name="connsiteY86" fmla="*/ 2911749 h 6858000"/>
              <a:gd name="connsiteX87" fmla="*/ 4992563 w 6096000"/>
              <a:gd name="connsiteY87" fmla="*/ 2977278 h 6858000"/>
              <a:gd name="connsiteX88" fmla="*/ 4980516 w 6096000"/>
              <a:gd name="connsiteY88" fmla="*/ 2991092 h 6858000"/>
              <a:gd name="connsiteX89" fmla="*/ 4992801 w 6096000"/>
              <a:gd name="connsiteY89" fmla="*/ 3020247 h 6858000"/>
              <a:gd name="connsiteX90" fmla="*/ 5014805 w 6096000"/>
              <a:gd name="connsiteY90" fmla="*/ 3065434 h 6858000"/>
              <a:gd name="connsiteX91" fmla="*/ 5002733 w 6096000"/>
              <a:gd name="connsiteY91" fmla="*/ 3103777 h 6858000"/>
              <a:gd name="connsiteX92" fmla="*/ 5002941 w 6096000"/>
              <a:gd name="connsiteY92" fmla="*/ 3151828 h 6858000"/>
              <a:gd name="connsiteX93" fmla="*/ 5002883 w 6096000"/>
              <a:gd name="connsiteY93" fmla="*/ 3180546 h 6858000"/>
              <a:gd name="connsiteX94" fmla="*/ 5016711 w 6096000"/>
              <a:gd name="connsiteY94" fmla="*/ 3258677 h 6858000"/>
              <a:gd name="connsiteX95" fmla="*/ 5017918 w 6096000"/>
              <a:gd name="connsiteY95" fmla="*/ 3262610 h 6858000"/>
              <a:gd name="connsiteX96" fmla="*/ 5011672 w 6096000"/>
              <a:gd name="connsiteY96" fmla="*/ 3277179 h 6858000"/>
              <a:gd name="connsiteX97" fmla="*/ 5009344 w 6096000"/>
              <a:gd name="connsiteY97" fmla="*/ 3278130 h 6858000"/>
              <a:gd name="connsiteX98" fmla="*/ 5026770 w 6096000"/>
              <a:gd name="connsiteY98" fmla="*/ 3325671 h 6858000"/>
              <a:gd name="connsiteX99" fmla="*/ 5024571 w 6096000"/>
              <a:gd name="connsiteY99" fmla="*/ 3332072 h 6858000"/>
              <a:gd name="connsiteX100" fmla="*/ 5041705 w 6096000"/>
              <a:gd name="connsiteY100" fmla="*/ 3362948 h 6858000"/>
              <a:gd name="connsiteX101" fmla="*/ 5047477 w 6096000"/>
              <a:gd name="connsiteY101" fmla="*/ 3378959 h 6858000"/>
              <a:gd name="connsiteX102" fmla="*/ 5060758 w 6096000"/>
              <a:gd name="connsiteY102" fmla="*/ 3407057 h 6858000"/>
              <a:gd name="connsiteX103" fmla="*/ 5058968 w 6096000"/>
              <a:gd name="connsiteY103" fmla="*/ 3409825 h 6858000"/>
              <a:gd name="connsiteX104" fmla="*/ 5062667 w 6096000"/>
              <a:gd name="connsiteY104" fmla="*/ 3415218 h 6858000"/>
              <a:gd name="connsiteX105" fmla="*/ 5060928 w 6096000"/>
              <a:gd name="connsiteY105" fmla="*/ 3419880 h 6858000"/>
              <a:gd name="connsiteX106" fmla="*/ 5062923 w 6096000"/>
              <a:gd name="connsiteY106" fmla="*/ 3424545 h 6858000"/>
              <a:gd name="connsiteX107" fmla="*/ 5064623 w 6096000"/>
              <a:gd name="connsiteY107" fmla="*/ 3476412 h 6858000"/>
              <a:gd name="connsiteX108" fmla="*/ 5069684 w 6096000"/>
              <a:gd name="connsiteY108" fmla="*/ 3486850 h 6858000"/>
              <a:gd name="connsiteX109" fmla="*/ 5063339 w 6096000"/>
              <a:gd name="connsiteY109" fmla="*/ 3496391 h 6858000"/>
              <a:gd name="connsiteX110" fmla="*/ 5070139 w 6096000"/>
              <a:gd name="connsiteY110" fmla="*/ 3531201 h 6858000"/>
              <a:gd name="connsiteX111" fmla="*/ 5079896 w 6096000"/>
              <a:gd name="connsiteY111" fmla="*/ 3542019 h 6858000"/>
              <a:gd name="connsiteX112" fmla="*/ 5087540 w 6096000"/>
              <a:gd name="connsiteY112" fmla="*/ 3552249 h 6858000"/>
              <a:gd name="connsiteX113" fmla="*/ 5087902 w 6096000"/>
              <a:gd name="connsiteY113" fmla="*/ 3553678 h 6858000"/>
              <a:gd name="connsiteX114" fmla="*/ 5091509 w 6096000"/>
              <a:gd name="connsiteY114" fmla="*/ 3568021 h 6858000"/>
              <a:gd name="connsiteX115" fmla="*/ 5091934 w 6096000"/>
              <a:gd name="connsiteY115" fmla="*/ 3569719 h 6858000"/>
              <a:gd name="connsiteX116" fmla="*/ 5089362 w 6096000"/>
              <a:gd name="connsiteY116" fmla="*/ 3586412 h 6858000"/>
              <a:gd name="connsiteX117" fmla="*/ 5092358 w 6096000"/>
              <a:gd name="connsiteY117" fmla="*/ 3597336 h 6858000"/>
              <a:gd name="connsiteX118" fmla="*/ 5084254 w 6096000"/>
              <a:gd name="connsiteY118" fmla="*/ 3606007 h 6858000"/>
              <a:gd name="connsiteX119" fmla="*/ 5084281 w 6096000"/>
              <a:gd name="connsiteY119" fmla="*/ 3641228 h 6858000"/>
              <a:gd name="connsiteX120" fmla="*/ 5091848 w 6096000"/>
              <a:gd name="connsiteY120" fmla="*/ 3653088 h 6858000"/>
              <a:gd name="connsiteX121" fmla="*/ 5097436 w 6096000"/>
              <a:gd name="connsiteY121" fmla="*/ 3664114 h 6858000"/>
              <a:gd name="connsiteX122" fmla="*/ 5097518 w 6096000"/>
              <a:gd name="connsiteY122" fmla="*/ 3665569 h 6858000"/>
              <a:gd name="connsiteX123" fmla="*/ 5099829 w 6096000"/>
              <a:gd name="connsiteY123" fmla="*/ 3707357 h 6858000"/>
              <a:gd name="connsiteX124" fmla="*/ 5114696 w 6096000"/>
              <a:gd name="connsiteY124" fmla="*/ 3778166 h 6858000"/>
              <a:gd name="connsiteX125" fmla="*/ 5135379 w 6096000"/>
              <a:gd name="connsiteY125" fmla="*/ 3878222 h 6858000"/>
              <a:gd name="connsiteX126" fmla="*/ 5130138 w 6096000"/>
              <a:gd name="connsiteY126" fmla="*/ 4048117 h 6858000"/>
              <a:gd name="connsiteX127" fmla="*/ 5090040 w 6096000"/>
              <a:gd name="connsiteY127" fmla="*/ 4219510 h 6858000"/>
              <a:gd name="connsiteX128" fmla="*/ 5092812 w 6096000"/>
              <a:gd name="connsiteY128" fmla="*/ 4411258 h 6858000"/>
              <a:gd name="connsiteX129" fmla="*/ 5084599 w 6096000"/>
              <a:gd name="connsiteY129" fmla="*/ 4488531 h 6858000"/>
              <a:gd name="connsiteX130" fmla="*/ 5084072 w 6096000"/>
              <a:gd name="connsiteY130" fmla="*/ 4539168 h 6858000"/>
              <a:gd name="connsiteX131" fmla="*/ 5068936 w 6096000"/>
              <a:gd name="connsiteY131" fmla="*/ 4625153 h 6858000"/>
              <a:gd name="connsiteX132" fmla="*/ 5059114 w 6096000"/>
              <a:gd name="connsiteY132" fmla="*/ 4733115 h 6858000"/>
              <a:gd name="connsiteX133" fmla="*/ 5037209 w 6096000"/>
              <a:gd name="connsiteY133" fmla="*/ 4844323 h 6858000"/>
              <a:gd name="connsiteX134" fmla="*/ 5020638 w 6096000"/>
              <a:gd name="connsiteY134" fmla="*/ 4877992 h 6858000"/>
              <a:gd name="connsiteX135" fmla="*/ 5006413 w 6096000"/>
              <a:gd name="connsiteY135" fmla="*/ 4925805 h 6858000"/>
              <a:gd name="connsiteX136" fmla="*/ 4971037 w 6096000"/>
              <a:gd name="connsiteY136" fmla="*/ 5009272 h 6858000"/>
              <a:gd name="connsiteX137" fmla="*/ 4963105 w 6096000"/>
              <a:gd name="connsiteY137" fmla="*/ 5111369 h 6858000"/>
              <a:gd name="connsiteX138" fmla="*/ 4976341 w 6096000"/>
              <a:gd name="connsiteY138" fmla="*/ 5210876 h 6858000"/>
              <a:gd name="connsiteX139" fmla="*/ 4980617 w 6096000"/>
              <a:gd name="connsiteY139" fmla="*/ 5269726 h 6858000"/>
              <a:gd name="connsiteX140" fmla="*/ 4997733 w 6096000"/>
              <a:gd name="connsiteY140" fmla="*/ 5464225 h 6858000"/>
              <a:gd name="connsiteX141" fmla="*/ 5001400 w 6096000"/>
              <a:gd name="connsiteY141" fmla="*/ 5594585 h 6858000"/>
              <a:gd name="connsiteX142" fmla="*/ 4983700 w 6096000"/>
              <a:gd name="connsiteY142" fmla="*/ 5667896 h 6858000"/>
              <a:gd name="connsiteX143" fmla="*/ 4968506 w 6096000"/>
              <a:gd name="connsiteY143" fmla="*/ 5769225 h 6858000"/>
              <a:gd name="connsiteX144" fmla="*/ 4969765 w 6096000"/>
              <a:gd name="connsiteY144" fmla="*/ 5823324 h 6858000"/>
              <a:gd name="connsiteX145" fmla="*/ 4966129 w 6096000"/>
              <a:gd name="connsiteY145" fmla="*/ 5862699 h 6858000"/>
              <a:gd name="connsiteX146" fmla="*/ 4970695 w 6096000"/>
              <a:gd name="connsiteY146" fmla="*/ 5906467 h 6858000"/>
              <a:gd name="connsiteX147" fmla="*/ 4991568 w 6096000"/>
              <a:gd name="connsiteY147" fmla="*/ 5939847 h 6858000"/>
              <a:gd name="connsiteX148" fmla="*/ 4986815 w 6096000"/>
              <a:gd name="connsiteY148" fmla="*/ 5973994 h 6858000"/>
              <a:gd name="connsiteX149" fmla="*/ 4987776 w 6096000"/>
              <a:gd name="connsiteY149" fmla="*/ 6089693 h 6858000"/>
              <a:gd name="connsiteX150" fmla="*/ 4991621 w 6096000"/>
              <a:gd name="connsiteY150" fmla="*/ 6224938 h 6858000"/>
              <a:gd name="connsiteX151" fmla="*/ 5017157 w 6096000"/>
              <a:gd name="connsiteY151" fmla="*/ 6370251 h 6858000"/>
              <a:gd name="connsiteX152" fmla="*/ 5040797 w 6096000"/>
              <a:gd name="connsiteY152" fmla="*/ 6541313 h 6858000"/>
              <a:gd name="connsiteX153" fmla="*/ 5045375 w 6096000"/>
              <a:gd name="connsiteY153" fmla="*/ 6640957 h 6858000"/>
              <a:gd name="connsiteX154" fmla="*/ 5058442 w 6096000"/>
              <a:gd name="connsiteY154" fmla="*/ 6705297 h 6858000"/>
              <a:gd name="connsiteX155" fmla="*/ 5071125 w 6096000"/>
              <a:gd name="connsiteY155" fmla="*/ 6759582 h 6858000"/>
              <a:gd name="connsiteX156" fmla="*/ 5069172 w 6096000"/>
              <a:gd name="connsiteY156" fmla="*/ 6817746 h 6858000"/>
              <a:gd name="connsiteX157" fmla="*/ 5072322 w 6096000"/>
              <a:gd name="connsiteY157" fmla="*/ 6843646 h 6858000"/>
              <a:gd name="connsiteX158" fmla="*/ 5091388 w 6096000"/>
              <a:gd name="connsiteY158" fmla="*/ 6857998 h 6858000"/>
              <a:gd name="connsiteX159" fmla="*/ 6096000 w 6096000"/>
              <a:gd name="connsiteY159" fmla="*/ 6857998 h 6858000"/>
              <a:gd name="connsiteX160" fmla="*/ 6096000 w 6096000"/>
              <a:gd name="connsiteY160" fmla="*/ 6858000 h 6858000"/>
              <a:gd name="connsiteX161" fmla="*/ 0 w 6096000"/>
              <a:gd name="connsiteY16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5567517" y="0"/>
                </a:lnTo>
                <a:lnTo>
                  <a:pt x="5566938" y="1705"/>
                </a:lnTo>
                <a:cubicBezTo>
                  <a:pt x="5563126" y="8440"/>
                  <a:pt x="5558112" y="13784"/>
                  <a:pt x="5551594" y="17287"/>
                </a:cubicBezTo>
                <a:cubicBezTo>
                  <a:pt x="5562364" y="82036"/>
                  <a:pt x="5510349" y="69804"/>
                  <a:pt x="5545641" y="130336"/>
                </a:cubicBezTo>
                <a:cubicBezTo>
                  <a:pt x="5526953" y="117589"/>
                  <a:pt x="5536978" y="162458"/>
                  <a:pt x="5538289" y="187093"/>
                </a:cubicBezTo>
                <a:cubicBezTo>
                  <a:pt x="5536205" y="226511"/>
                  <a:pt x="5545722" y="205530"/>
                  <a:pt x="5545790" y="265704"/>
                </a:cubicBezTo>
                <a:cubicBezTo>
                  <a:pt x="5542296" y="317533"/>
                  <a:pt x="5543813" y="325288"/>
                  <a:pt x="5542313" y="354566"/>
                </a:cubicBezTo>
                <a:lnTo>
                  <a:pt x="5524126" y="472000"/>
                </a:lnTo>
                <a:lnTo>
                  <a:pt x="5522170" y="473782"/>
                </a:lnTo>
                <a:cubicBezTo>
                  <a:pt x="5517847" y="482008"/>
                  <a:pt x="5518682" y="487340"/>
                  <a:pt x="5521798" y="491380"/>
                </a:cubicBezTo>
                <a:lnTo>
                  <a:pt x="5536419" y="531675"/>
                </a:lnTo>
                <a:lnTo>
                  <a:pt x="5533435" y="536015"/>
                </a:lnTo>
                <a:lnTo>
                  <a:pt x="5538088" y="572092"/>
                </a:lnTo>
                <a:lnTo>
                  <a:pt x="5536061" y="572511"/>
                </a:lnTo>
                <a:cubicBezTo>
                  <a:pt x="5531611" y="574271"/>
                  <a:pt x="5528529" y="577121"/>
                  <a:pt x="5528218" y="582332"/>
                </a:cubicBezTo>
                <a:cubicBezTo>
                  <a:pt x="5498002" y="573171"/>
                  <a:pt x="5516262" y="585107"/>
                  <a:pt x="5518011" y="601285"/>
                </a:cubicBezTo>
                <a:cubicBezTo>
                  <a:pt x="5508838" y="617831"/>
                  <a:pt x="5480684" y="666964"/>
                  <a:pt x="5473174" y="681608"/>
                </a:cubicBezTo>
                <a:cubicBezTo>
                  <a:pt x="5473102" y="684122"/>
                  <a:pt x="5473033" y="686637"/>
                  <a:pt x="5472963" y="689151"/>
                </a:cubicBezTo>
                <a:lnTo>
                  <a:pt x="5472485" y="689289"/>
                </a:lnTo>
                <a:cubicBezTo>
                  <a:pt x="5471434" y="690905"/>
                  <a:pt x="5470986" y="693376"/>
                  <a:pt x="5471326" y="697222"/>
                </a:cubicBezTo>
                <a:cubicBezTo>
                  <a:pt x="5471606" y="703992"/>
                  <a:pt x="5471884" y="710761"/>
                  <a:pt x="5472164" y="717531"/>
                </a:cubicBezTo>
                <a:lnTo>
                  <a:pt x="5468891" y="722494"/>
                </a:lnTo>
                <a:lnTo>
                  <a:pt x="5463081" y="724368"/>
                </a:lnTo>
                <a:lnTo>
                  <a:pt x="5446981" y="752692"/>
                </a:lnTo>
                <a:cubicBezTo>
                  <a:pt x="5454691" y="764380"/>
                  <a:pt x="5422719" y="808083"/>
                  <a:pt x="5417190" y="816346"/>
                </a:cubicBezTo>
                <a:lnTo>
                  <a:pt x="5388958" y="889417"/>
                </a:lnTo>
                <a:cubicBezTo>
                  <a:pt x="5320491" y="969963"/>
                  <a:pt x="5321907" y="1005331"/>
                  <a:pt x="5307044" y="1063288"/>
                </a:cubicBezTo>
                <a:cubicBezTo>
                  <a:pt x="5313332" y="1111028"/>
                  <a:pt x="5317096" y="1110140"/>
                  <a:pt x="5303837" y="1157176"/>
                </a:cubicBezTo>
                <a:cubicBezTo>
                  <a:pt x="5301103" y="1192124"/>
                  <a:pt x="5301884" y="1197232"/>
                  <a:pt x="5286494" y="1210776"/>
                </a:cubicBezTo>
                <a:lnTo>
                  <a:pt x="5282463" y="1301993"/>
                </a:lnTo>
                <a:lnTo>
                  <a:pt x="5252235" y="1360879"/>
                </a:lnTo>
                <a:lnTo>
                  <a:pt x="5244497" y="1404045"/>
                </a:lnTo>
                <a:lnTo>
                  <a:pt x="5223823" y="1429568"/>
                </a:lnTo>
                <a:lnTo>
                  <a:pt x="5224851" y="1430305"/>
                </a:lnTo>
                <a:cubicBezTo>
                  <a:pt x="5226697" y="1432466"/>
                  <a:pt x="5214738" y="1459891"/>
                  <a:pt x="5212394" y="1463304"/>
                </a:cubicBezTo>
                <a:cubicBezTo>
                  <a:pt x="5209912" y="1477394"/>
                  <a:pt x="5213027" y="1501295"/>
                  <a:pt x="5209958" y="1514846"/>
                </a:cubicBezTo>
                <a:lnTo>
                  <a:pt x="5206417" y="1519731"/>
                </a:lnTo>
                <a:lnTo>
                  <a:pt x="5206640" y="1519929"/>
                </a:lnTo>
                <a:cubicBezTo>
                  <a:pt x="5206490" y="1521210"/>
                  <a:pt x="5209710" y="1543635"/>
                  <a:pt x="5207632" y="1546022"/>
                </a:cubicBezTo>
                <a:lnTo>
                  <a:pt x="5212030" y="1578752"/>
                </a:lnTo>
                <a:cubicBezTo>
                  <a:pt x="5206147" y="1605585"/>
                  <a:pt x="5226381" y="1622803"/>
                  <a:pt x="5203533" y="1647555"/>
                </a:cubicBezTo>
                <a:cubicBezTo>
                  <a:pt x="5198128" y="1672675"/>
                  <a:pt x="5203213" y="1694404"/>
                  <a:pt x="5190877" y="1715685"/>
                </a:cubicBezTo>
                <a:cubicBezTo>
                  <a:pt x="5196815" y="1724301"/>
                  <a:pt x="5198098" y="1732435"/>
                  <a:pt x="5184235" y="1740358"/>
                </a:cubicBezTo>
                <a:cubicBezTo>
                  <a:pt x="5182625" y="1763793"/>
                  <a:pt x="5198368" y="1769422"/>
                  <a:pt x="5181475" y="1784314"/>
                </a:cubicBezTo>
                <a:cubicBezTo>
                  <a:pt x="5205987" y="1797417"/>
                  <a:pt x="5195246" y="1798221"/>
                  <a:pt x="5185845" y="1804434"/>
                </a:cubicBezTo>
                <a:lnTo>
                  <a:pt x="5185068" y="1805316"/>
                </a:lnTo>
                <a:lnTo>
                  <a:pt x="5188593" y="1807109"/>
                </a:lnTo>
                <a:lnTo>
                  <a:pt x="5185920" y="1821003"/>
                </a:lnTo>
                <a:lnTo>
                  <a:pt x="5183543" y="1824832"/>
                </a:lnTo>
                <a:cubicBezTo>
                  <a:pt x="5182284" y="1827468"/>
                  <a:pt x="5181937" y="1829219"/>
                  <a:pt x="5182235" y="1830429"/>
                </a:cubicBezTo>
                <a:lnTo>
                  <a:pt x="5182525" y="1830569"/>
                </a:lnTo>
                <a:lnTo>
                  <a:pt x="5180663" y="1835810"/>
                </a:lnTo>
                <a:cubicBezTo>
                  <a:pt x="5176779" y="1844665"/>
                  <a:pt x="5172297" y="1853278"/>
                  <a:pt x="5167452" y="1861483"/>
                </a:cubicBezTo>
                <a:cubicBezTo>
                  <a:pt x="5179827" y="1866643"/>
                  <a:pt x="5166788" y="1884999"/>
                  <a:pt x="5174266" y="1892417"/>
                </a:cubicBezTo>
                <a:lnTo>
                  <a:pt x="5189262" y="1895114"/>
                </a:lnTo>
                <a:lnTo>
                  <a:pt x="5187100" y="1899379"/>
                </a:lnTo>
                <a:lnTo>
                  <a:pt x="5180471" y="1907867"/>
                </a:lnTo>
                <a:cubicBezTo>
                  <a:pt x="5179609" y="1909162"/>
                  <a:pt x="5179647" y="1909994"/>
                  <a:pt x="5181361" y="1910265"/>
                </a:cubicBezTo>
                <a:cubicBezTo>
                  <a:pt x="5180995" y="1914884"/>
                  <a:pt x="5177893" y="1930292"/>
                  <a:pt x="5178268" y="1935584"/>
                </a:cubicBezTo>
                <a:lnTo>
                  <a:pt x="5183619" y="1942021"/>
                </a:lnTo>
                <a:lnTo>
                  <a:pt x="5184480" y="1945112"/>
                </a:lnTo>
                <a:lnTo>
                  <a:pt x="5172776" y="1961162"/>
                </a:lnTo>
                <a:lnTo>
                  <a:pt x="5168513" y="1969445"/>
                </a:lnTo>
                <a:lnTo>
                  <a:pt x="5126597" y="2024270"/>
                </a:lnTo>
                <a:lnTo>
                  <a:pt x="5119528" y="2107942"/>
                </a:lnTo>
                <a:cubicBezTo>
                  <a:pt x="5089290" y="2138038"/>
                  <a:pt x="5110415" y="2159228"/>
                  <a:pt x="5110356" y="2193455"/>
                </a:cubicBezTo>
                <a:cubicBezTo>
                  <a:pt x="5101302" y="2220953"/>
                  <a:pt x="5110381" y="2224200"/>
                  <a:pt x="5104992" y="2260088"/>
                </a:cubicBezTo>
                <a:cubicBezTo>
                  <a:pt x="5096504" y="2291744"/>
                  <a:pt x="5078225" y="2299003"/>
                  <a:pt x="5059439" y="2335735"/>
                </a:cubicBezTo>
                <a:cubicBezTo>
                  <a:pt x="5029465" y="2329020"/>
                  <a:pt x="5058046" y="2407546"/>
                  <a:pt x="5022061" y="2408995"/>
                </a:cubicBezTo>
                <a:cubicBezTo>
                  <a:pt x="5023289" y="2413465"/>
                  <a:pt x="5019654" y="2441580"/>
                  <a:pt x="5022253" y="2445869"/>
                </a:cubicBezTo>
                <a:cubicBezTo>
                  <a:pt x="5022440" y="2449625"/>
                  <a:pt x="5011241" y="2492743"/>
                  <a:pt x="5011426" y="2496499"/>
                </a:cubicBezTo>
                <a:lnTo>
                  <a:pt x="4994224" y="2549900"/>
                </a:lnTo>
                <a:cubicBezTo>
                  <a:pt x="4992353" y="2564757"/>
                  <a:pt x="4998952" y="2582253"/>
                  <a:pt x="4995245" y="2596456"/>
                </a:cubicBezTo>
                <a:lnTo>
                  <a:pt x="4988570" y="2606088"/>
                </a:lnTo>
                <a:cubicBezTo>
                  <a:pt x="4988504" y="2615842"/>
                  <a:pt x="4988436" y="2625597"/>
                  <a:pt x="4988371" y="2635351"/>
                </a:cubicBezTo>
                <a:lnTo>
                  <a:pt x="4983212" y="2665666"/>
                </a:lnTo>
                <a:lnTo>
                  <a:pt x="4968234" y="2715895"/>
                </a:lnTo>
                <a:lnTo>
                  <a:pt x="4975888" y="2725052"/>
                </a:lnTo>
                <a:lnTo>
                  <a:pt x="4980195" y="2726489"/>
                </a:lnTo>
                <a:lnTo>
                  <a:pt x="4976218" y="2740278"/>
                </a:lnTo>
                <a:lnTo>
                  <a:pt x="4980571" y="2751112"/>
                </a:lnTo>
                <a:lnTo>
                  <a:pt x="4973893" y="2760208"/>
                </a:lnTo>
                <a:lnTo>
                  <a:pt x="4979005" y="2790136"/>
                </a:lnTo>
                <a:lnTo>
                  <a:pt x="4986137" y="2804183"/>
                </a:lnTo>
                <a:cubicBezTo>
                  <a:pt x="4986150" y="2811409"/>
                  <a:pt x="4986162" y="2818634"/>
                  <a:pt x="4986175" y="2825860"/>
                </a:cubicBezTo>
                <a:cubicBezTo>
                  <a:pt x="4987474" y="2843788"/>
                  <a:pt x="4992871" y="2886513"/>
                  <a:pt x="4993936" y="2911749"/>
                </a:cubicBezTo>
                <a:cubicBezTo>
                  <a:pt x="4993313" y="2946689"/>
                  <a:pt x="4980300" y="2954448"/>
                  <a:pt x="4992563" y="2977278"/>
                </a:cubicBezTo>
                <a:cubicBezTo>
                  <a:pt x="4985688" y="2983455"/>
                  <a:pt x="4982051" y="2987749"/>
                  <a:pt x="4980516" y="2991092"/>
                </a:cubicBezTo>
                <a:cubicBezTo>
                  <a:pt x="4975910" y="3001119"/>
                  <a:pt x="4990216" y="3002537"/>
                  <a:pt x="4992801" y="3020247"/>
                </a:cubicBezTo>
                <a:cubicBezTo>
                  <a:pt x="4998517" y="3032637"/>
                  <a:pt x="5013148" y="3051512"/>
                  <a:pt x="5014805" y="3065434"/>
                </a:cubicBezTo>
                <a:cubicBezTo>
                  <a:pt x="4998836" y="3057428"/>
                  <a:pt x="5016840" y="3105196"/>
                  <a:pt x="5002733" y="3103777"/>
                </a:cubicBezTo>
                <a:cubicBezTo>
                  <a:pt x="5022381" y="3124610"/>
                  <a:pt x="4997365" y="3128169"/>
                  <a:pt x="5002941" y="3151828"/>
                </a:cubicBezTo>
                <a:cubicBezTo>
                  <a:pt x="5010264" y="3163902"/>
                  <a:pt x="5011356" y="3171780"/>
                  <a:pt x="5002883" y="3180546"/>
                </a:cubicBezTo>
                <a:cubicBezTo>
                  <a:pt x="5038586" y="3236545"/>
                  <a:pt x="5003723" y="3210316"/>
                  <a:pt x="5016711" y="3258677"/>
                </a:cubicBezTo>
                <a:lnTo>
                  <a:pt x="5017918" y="3262610"/>
                </a:lnTo>
                <a:lnTo>
                  <a:pt x="5011672" y="3277179"/>
                </a:lnTo>
                <a:lnTo>
                  <a:pt x="5009344" y="3278130"/>
                </a:lnTo>
                <a:lnTo>
                  <a:pt x="5026770" y="3325671"/>
                </a:lnTo>
                <a:lnTo>
                  <a:pt x="5024571" y="3332072"/>
                </a:lnTo>
                <a:lnTo>
                  <a:pt x="5041705" y="3362948"/>
                </a:lnTo>
                <a:lnTo>
                  <a:pt x="5047477" y="3378959"/>
                </a:lnTo>
                <a:lnTo>
                  <a:pt x="5060758" y="3407057"/>
                </a:lnTo>
                <a:lnTo>
                  <a:pt x="5058968" y="3409825"/>
                </a:lnTo>
                <a:lnTo>
                  <a:pt x="5062667" y="3415218"/>
                </a:lnTo>
                <a:lnTo>
                  <a:pt x="5060928" y="3419880"/>
                </a:lnTo>
                <a:lnTo>
                  <a:pt x="5062923" y="3424545"/>
                </a:lnTo>
                <a:cubicBezTo>
                  <a:pt x="5063537" y="3433967"/>
                  <a:pt x="5063494" y="3466028"/>
                  <a:pt x="5064623" y="3476412"/>
                </a:cubicBezTo>
                <a:lnTo>
                  <a:pt x="5069684" y="3486850"/>
                </a:lnTo>
                <a:lnTo>
                  <a:pt x="5063339" y="3496391"/>
                </a:lnTo>
                <a:lnTo>
                  <a:pt x="5070139" y="3531201"/>
                </a:lnTo>
                <a:lnTo>
                  <a:pt x="5079896" y="3542019"/>
                </a:lnTo>
                <a:lnTo>
                  <a:pt x="5087540" y="3552249"/>
                </a:lnTo>
                <a:lnTo>
                  <a:pt x="5087902" y="3553678"/>
                </a:lnTo>
                <a:lnTo>
                  <a:pt x="5091509" y="3568021"/>
                </a:lnTo>
                <a:lnTo>
                  <a:pt x="5091934" y="3569719"/>
                </a:lnTo>
                <a:lnTo>
                  <a:pt x="5089362" y="3586412"/>
                </a:lnTo>
                <a:lnTo>
                  <a:pt x="5092358" y="3597336"/>
                </a:lnTo>
                <a:lnTo>
                  <a:pt x="5084254" y="3606007"/>
                </a:lnTo>
                <a:cubicBezTo>
                  <a:pt x="5084262" y="3617747"/>
                  <a:pt x="5084273" y="3629488"/>
                  <a:pt x="5084281" y="3641228"/>
                </a:cubicBezTo>
                <a:lnTo>
                  <a:pt x="5091848" y="3653088"/>
                </a:lnTo>
                <a:lnTo>
                  <a:pt x="5097436" y="3664114"/>
                </a:lnTo>
                <a:cubicBezTo>
                  <a:pt x="5097463" y="3664599"/>
                  <a:pt x="5097491" y="3665084"/>
                  <a:pt x="5097518" y="3665569"/>
                </a:cubicBezTo>
                <a:cubicBezTo>
                  <a:pt x="5097915" y="3672776"/>
                  <a:pt x="5096966" y="3688591"/>
                  <a:pt x="5099829" y="3707357"/>
                </a:cubicBezTo>
                <a:cubicBezTo>
                  <a:pt x="5100505" y="3724716"/>
                  <a:pt x="5118078" y="3760234"/>
                  <a:pt x="5114696" y="3778166"/>
                </a:cubicBezTo>
                <a:cubicBezTo>
                  <a:pt x="5141627" y="3845122"/>
                  <a:pt x="5125427" y="3821305"/>
                  <a:pt x="5135379" y="3878222"/>
                </a:cubicBezTo>
                <a:cubicBezTo>
                  <a:pt x="5161519" y="3905047"/>
                  <a:pt x="5125417" y="4015047"/>
                  <a:pt x="5130138" y="4048117"/>
                </a:cubicBezTo>
                <a:cubicBezTo>
                  <a:pt x="5081804" y="4192084"/>
                  <a:pt x="5096262" y="4158987"/>
                  <a:pt x="5090040" y="4219510"/>
                </a:cubicBezTo>
                <a:cubicBezTo>
                  <a:pt x="5104553" y="4280033"/>
                  <a:pt x="5065380" y="4345686"/>
                  <a:pt x="5092812" y="4411258"/>
                </a:cubicBezTo>
                <a:cubicBezTo>
                  <a:pt x="5090630" y="4437329"/>
                  <a:pt x="5083878" y="4473140"/>
                  <a:pt x="5084599" y="4488531"/>
                </a:cubicBezTo>
                <a:cubicBezTo>
                  <a:pt x="5084423" y="4505410"/>
                  <a:pt x="5084248" y="4522289"/>
                  <a:pt x="5084072" y="4539168"/>
                </a:cubicBezTo>
                <a:cubicBezTo>
                  <a:pt x="5072114" y="4567830"/>
                  <a:pt x="5064305" y="4588197"/>
                  <a:pt x="5068936" y="4625153"/>
                </a:cubicBezTo>
                <a:cubicBezTo>
                  <a:pt x="5077433" y="4662889"/>
                  <a:pt x="5065899" y="4679357"/>
                  <a:pt x="5059114" y="4733115"/>
                </a:cubicBezTo>
                <a:cubicBezTo>
                  <a:pt x="5068687" y="4752352"/>
                  <a:pt x="5055370" y="4832308"/>
                  <a:pt x="5037209" y="4844323"/>
                </a:cubicBezTo>
                <a:cubicBezTo>
                  <a:pt x="5033444" y="4857054"/>
                  <a:pt x="5040194" y="4871554"/>
                  <a:pt x="5020638" y="4877992"/>
                </a:cubicBezTo>
                <a:cubicBezTo>
                  <a:pt x="4997151" y="4888353"/>
                  <a:pt x="5034418" y="4931200"/>
                  <a:pt x="5006413" y="4925805"/>
                </a:cubicBezTo>
                <a:cubicBezTo>
                  <a:pt x="5031964" y="4956261"/>
                  <a:pt x="4982840" y="4982633"/>
                  <a:pt x="4971037" y="5009272"/>
                </a:cubicBezTo>
                <a:cubicBezTo>
                  <a:pt x="4973259" y="5034036"/>
                  <a:pt x="4968375" y="5053859"/>
                  <a:pt x="4963105" y="5111369"/>
                </a:cubicBezTo>
                <a:cubicBezTo>
                  <a:pt x="4973224" y="5141336"/>
                  <a:pt x="4937413" y="5161742"/>
                  <a:pt x="4976341" y="5210876"/>
                </a:cubicBezTo>
                <a:cubicBezTo>
                  <a:pt x="4972455" y="5212581"/>
                  <a:pt x="4977054" y="5227501"/>
                  <a:pt x="4980617" y="5269726"/>
                </a:cubicBezTo>
                <a:cubicBezTo>
                  <a:pt x="4984182" y="5311951"/>
                  <a:pt x="4990390" y="5400671"/>
                  <a:pt x="4997733" y="5464225"/>
                </a:cubicBezTo>
                <a:cubicBezTo>
                  <a:pt x="5001765" y="5536542"/>
                  <a:pt x="4990225" y="5517959"/>
                  <a:pt x="5001400" y="5594585"/>
                </a:cubicBezTo>
                <a:cubicBezTo>
                  <a:pt x="4999908" y="5619318"/>
                  <a:pt x="4974042" y="5647975"/>
                  <a:pt x="4983700" y="5667896"/>
                </a:cubicBezTo>
                <a:cubicBezTo>
                  <a:pt x="4976834" y="5696311"/>
                  <a:pt x="4975579" y="5738356"/>
                  <a:pt x="4968506" y="5769225"/>
                </a:cubicBezTo>
                <a:cubicBezTo>
                  <a:pt x="4968926" y="5787258"/>
                  <a:pt x="4969344" y="5805291"/>
                  <a:pt x="4969765" y="5823324"/>
                </a:cubicBezTo>
                <a:cubicBezTo>
                  <a:pt x="4966122" y="5853058"/>
                  <a:pt x="4965608" y="5838948"/>
                  <a:pt x="4966129" y="5862699"/>
                </a:cubicBezTo>
                <a:lnTo>
                  <a:pt x="4970695" y="5906467"/>
                </a:lnTo>
                <a:lnTo>
                  <a:pt x="4991568" y="5939847"/>
                </a:lnTo>
                <a:cubicBezTo>
                  <a:pt x="4998848" y="5955713"/>
                  <a:pt x="4974731" y="5940131"/>
                  <a:pt x="4986815" y="5973994"/>
                </a:cubicBezTo>
                <a:cubicBezTo>
                  <a:pt x="4961187" y="5997051"/>
                  <a:pt x="4983444" y="6032039"/>
                  <a:pt x="4987776" y="6089693"/>
                </a:cubicBezTo>
                <a:lnTo>
                  <a:pt x="4991621" y="6224938"/>
                </a:lnTo>
                <a:cubicBezTo>
                  <a:pt x="4988442" y="6270972"/>
                  <a:pt x="5008962" y="6317522"/>
                  <a:pt x="5017157" y="6370251"/>
                </a:cubicBezTo>
                <a:cubicBezTo>
                  <a:pt x="5025353" y="6422980"/>
                  <a:pt x="5039938" y="6490855"/>
                  <a:pt x="5040797" y="6541313"/>
                </a:cubicBezTo>
                <a:cubicBezTo>
                  <a:pt x="5039898" y="6576319"/>
                  <a:pt x="5031912" y="6591883"/>
                  <a:pt x="5045375" y="6640957"/>
                </a:cubicBezTo>
                <a:cubicBezTo>
                  <a:pt x="5057505" y="6669536"/>
                  <a:pt x="5052276" y="6675394"/>
                  <a:pt x="5058442" y="6705297"/>
                </a:cubicBezTo>
                <a:cubicBezTo>
                  <a:pt x="5057367" y="6727133"/>
                  <a:pt x="5067901" y="6732087"/>
                  <a:pt x="5071125" y="6759582"/>
                </a:cubicBezTo>
                <a:cubicBezTo>
                  <a:pt x="5055614" y="6796071"/>
                  <a:pt x="5051656" y="6769544"/>
                  <a:pt x="5069172" y="6817746"/>
                </a:cubicBezTo>
                <a:cubicBezTo>
                  <a:pt x="5060956" y="6828354"/>
                  <a:pt x="5064525" y="6836369"/>
                  <a:pt x="5072322" y="6843646"/>
                </a:cubicBezTo>
                <a:lnTo>
                  <a:pt x="5091388" y="6857998"/>
                </a:lnTo>
                <a:lnTo>
                  <a:pt x="6096000" y="6857998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8197" name="Title 2">
            <a:extLst>
              <a:ext uri="{FF2B5EF4-FFF2-40B4-BE49-F238E27FC236}">
                <a16:creationId xmlns:a16="http://schemas.microsoft.com/office/drawing/2014/main" id="{0B1D4F27-673E-8A01-BD5B-6375030152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08277" y="177491"/>
            <a:ext cx="7447165" cy="1373445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altLang="en-US" sz="4900" b="1" dirty="0">
                <a:latin typeface="Arial" panose="020B0604020202020204" pitchFamily="34" charset="0"/>
                <a:cs typeface="Arial" panose="020B0604020202020204" pitchFamily="34" charset="0"/>
              </a:rPr>
              <a:t>Braden Scale ©</a:t>
            </a:r>
            <a:br>
              <a:rPr lang="en-US" altLang="en-US" sz="49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alt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en-US" altLang="en-US" sz="22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257712A9-E77E-4829-B1B7-05749BF15A34}"/>
              </a:ext>
            </a:extLst>
          </p:cNvPr>
          <p:cNvSpPr txBox="1">
            <a:spLocks noChangeArrowheads="1"/>
          </p:cNvSpPr>
          <p:nvPr/>
        </p:nvSpPr>
        <p:spPr>
          <a:xfrm>
            <a:off x="2362200" y="1757363"/>
            <a:ext cx="6985000" cy="21336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 panose="020B0600070205080204" pitchFamily="34" charset="-128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 panose="020B0600070205080204" pitchFamily="34" charset="-128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 panose="020B0600070205080204" pitchFamily="34" charset="-12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CDE4F2-5B1C-2C30-08AA-D3A0A939D7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311" y="866549"/>
            <a:ext cx="4312077" cy="4440515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183BDCC-5864-51AA-A155-EFA35C25B99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333274" y="1132514"/>
            <a:ext cx="5447275" cy="3908586"/>
          </a:xfrm>
        </p:spPr>
        <p:txBody>
          <a:bodyPr>
            <a:no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Most widely used tool </a:t>
            </a:r>
          </a:p>
          <a:p>
            <a:pPr marL="0" indent="0"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Best validity and reliability</a:t>
            </a:r>
          </a:p>
          <a:p>
            <a:pPr marL="0" indent="0"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Assess 6 risk factors:</a:t>
            </a:r>
          </a:p>
          <a:p>
            <a:pPr marL="0" indent="0">
              <a:buNone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     1. 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Mobility</a:t>
            </a:r>
          </a:p>
          <a:p>
            <a:pPr marL="0" indent="0">
              <a:buNone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     2. Activity level</a:t>
            </a:r>
          </a:p>
          <a:p>
            <a:pPr marL="0" indent="0">
              <a:buNone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     3. Sensory perception</a:t>
            </a:r>
          </a:p>
          <a:p>
            <a:pPr marL="0" indent="0">
              <a:buNone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     4. 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Exposure to moisture</a:t>
            </a:r>
          </a:p>
          <a:p>
            <a:pPr marL="0" indent="0">
              <a:buNone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     5. Nutrition status</a:t>
            </a:r>
          </a:p>
          <a:p>
            <a:pPr marL="0" indent="0">
              <a:buNone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     6. 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Friction and Shear</a:t>
            </a:r>
          </a:p>
          <a:p>
            <a:pPr>
              <a:lnSpc>
                <a:spcPct val="90000"/>
              </a:lnSpc>
            </a:pPr>
            <a:endParaRPr lang="en-US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32516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F879AC3-D4CE-493C-ADC7-06205677F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36F0DFD-0954-464F-BF12-DD2E6F6E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983504" cy="6858000"/>
          </a:xfrm>
          <a:custGeom>
            <a:avLst/>
            <a:gdLst>
              <a:gd name="connsiteX0" fmla="*/ 0 w 1983504"/>
              <a:gd name="connsiteY0" fmla="*/ 0 h 6858000"/>
              <a:gd name="connsiteX1" fmla="*/ 1376658 w 1983504"/>
              <a:gd name="connsiteY1" fmla="*/ 0 h 6858000"/>
              <a:gd name="connsiteX2" fmla="*/ 1690650 w 1983504"/>
              <a:gd name="connsiteY2" fmla="*/ 110269 h 6858000"/>
              <a:gd name="connsiteX3" fmla="*/ 1645361 w 1983504"/>
              <a:gd name="connsiteY3" fmla="*/ 135168 h 6858000"/>
              <a:gd name="connsiteX4" fmla="*/ 1373640 w 1983504"/>
              <a:gd name="connsiteY4" fmla="*/ 71141 h 6858000"/>
              <a:gd name="connsiteX5" fmla="*/ 1319295 w 1983504"/>
              <a:gd name="connsiteY5" fmla="*/ 88927 h 6858000"/>
              <a:gd name="connsiteX6" fmla="*/ 1346468 w 1983504"/>
              <a:gd name="connsiteY6" fmla="*/ 163625 h 6858000"/>
              <a:gd name="connsiteX7" fmla="*/ 1464213 w 1983504"/>
              <a:gd name="connsiteY7" fmla="*/ 192082 h 6858000"/>
              <a:gd name="connsiteX8" fmla="*/ 1648381 w 1983504"/>
              <a:gd name="connsiteY8" fmla="*/ 373491 h 6858000"/>
              <a:gd name="connsiteX9" fmla="*/ 1370620 w 1983504"/>
              <a:gd name="connsiteY9" fmla="*/ 352148 h 6858000"/>
              <a:gd name="connsiteX10" fmla="*/ 1322314 w 1983504"/>
              <a:gd name="connsiteY10" fmla="*/ 394834 h 6858000"/>
              <a:gd name="connsiteX11" fmla="*/ 1304199 w 1983504"/>
              <a:gd name="connsiteY11" fmla="*/ 451747 h 6858000"/>
              <a:gd name="connsiteX12" fmla="*/ 1222682 w 1983504"/>
              <a:gd name="connsiteY12" fmla="*/ 359262 h 6858000"/>
              <a:gd name="connsiteX13" fmla="*/ 1153242 w 1983504"/>
              <a:gd name="connsiteY13" fmla="*/ 334364 h 6858000"/>
              <a:gd name="connsiteX14" fmla="*/ 1132108 w 1983504"/>
              <a:gd name="connsiteY14" fmla="*/ 416176 h 6858000"/>
              <a:gd name="connsiteX15" fmla="*/ 1195509 w 1983504"/>
              <a:gd name="connsiteY15" fmla="*/ 505101 h 6858000"/>
              <a:gd name="connsiteX16" fmla="*/ 1364582 w 1983504"/>
              <a:gd name="connsiteY16" fmla="*/ 558458 h 6858000"/>
              <a:gd name="connsiteX17" fmla="*/ 1183434 w 1983504"/>
              <a:gd name="connsiteY17" fmla="*/ 558458 h 6858000"/>
              <a:gd name="connsiteX18" fmla="*/ 975114 w 1983504"/>
              <a:gd name="connsiteY18" fmla="*/ 522887 h 6858000"/>
              <a:gd name="connsiteX19" fmla="*/ 754716 w 1983504"/>
              <a:gd name="connsiteY19" fmla="*/ 533558 h 6858000"/>
              <a:gd name="connsiteX20" fmla="*/ 546395 w 1983504"/>
              <a:gd name="connsiteY20" fmla="*/ 462417 h 6858000"/>
              <a:gd name="connsiteX21" fmla="*/ 335056 w 1983504"/>
              <a:gd name="connsiteY21" fmla="*/ 465975 h 6858000"/>
              <a:gd name="connsiteX22" fmla="*/ 1270988 w 1983504"/>
              <a:gd name="connsiteY22" fmla="*/ 910606 h 6858000"/>
              <a:gd name="connsiteX23" fmla="*/ 1225701 w 1983504"/>
              <a:gd name="connsiteY23" fmla="*/ 921277 h 6858000"/>
              <a:gd name="connsiteX24" fmla="*/ 1165318 w 1983504"/>
              <a:gd name="connsiteY24" fmla="*/ 949734 h 6858000"/>
              <a:gd name="connsiteX25" fmla="*/ 1210606 w 1983504"/>
              <a:gd name="connsiteY25" fmla="*/ 1006647 h 6858000"/>
              <a:gd name="connsiteX26" fmla="*/ 1455156 w 1983504"/>
              <a:gd name="connsiteY26" fmla="*/ 1113358 h 6858000"/>
              <a:gd name="connsiteX27" fmla="*/ 1515538 w 1983504"/>
              <a:gd name="connsiteY27" fmla="*/ 1220069 h 6858000"/>
              <a:gd name="connsiteX28" fmla="*/ 1440060 w 1983504"/>
              <a:gd name="connsiteY28" fmla="*/ 1209399 h 6858000"/>
              <a:gd name="connsiteX29" fmla="*/ 1373640 w 1983504"/>
              <a:gd name="connsiteY29" fmla="*/ 1230741 h 6858000"/>
              <a:gd name="connsiteX30" fmla="*/ 1400810 w 1983504"/>
              <a:gd name="connsiteY30" fmla="*/ 1365909 h 6858000"/>
              <a:gd name="connsiteX31" fmla="*/ 1748012 w 1983504"/>
              <a:gd name="connsiteY31" fmla="*/ 1540204 h 6858000"/>
              <a:gd name="connsiteX32" fmla="*/ 1778203 w 1983504"/>
              <a:gd name="connsiteY32" fmla="*/ 1597117 h 6858000"/>
              <a:gd name="connsiteX33" fmla="*/ 1735936 w 1983504"/>
              <a:gd name="connsiteY33" fmla="*/ 1636245 h 6858000"/>
              <a:gd name="connsiteX34" fmla="*/ 1624228 w 1983504"/>
              <a:gd name="connsiteY34" fmla="*/ 1657587 h 6858000"/>
              <a:gd name="connsiteX35" fmla="*/ 1781223 w 1983504"/>
              <a:gd name="connsiteY35" fmla="*/ 1849668 h 6858000"/>
              <a:gd name="connsiteX36" fmla="*/ 1838587 w 1983504"/>
              <a:gd name="connsiteY36" fmla="*/ 1903025 h 6858000"/>
              <a:gd name="connsiteX37" fmla="*/ 1938218 w 1983504"/>
              <a:gd name="connsiteY37" fmla="*/ 1984836 h 6858000"/>
              <a:gd name="connsiteX38" fmla="*/ 1938218 w 1983504"/>
              <a:gd name="connsiteY38" fmla="*/ 2013292 h 6858000"/>
              <a:gd name="connsiteX39" fmla="*/ 1805376 w 1983504"/>
              <a:gd name="connsiteY39" fmla="*/ 2102219 h 6858000"/>
              <a:gd name="connsiteX40" fmla="*/ 1563844 w 1983504"/>
              <a:gd name="connsiteY40" fmla="*/ 2077320 h 6858000"/>
              <a:gd name="connsiteX41" fmla="*/ 1920104 w 1983504"/>
              <a:gd name="connsiteY41" fmla="*/ 2208931 h 6858000"/>
              <a:gd name="connsiteX42" fmla="*/ 766792 w 1983504"/>
              <a:gd name="connsiteY42" fmla="*/ 1892353 h 6858000"/>
              <a:gd name="connsiteX43" fmla="*/ 839252 w 1983504"/>
              <a:gd name="connsiteY43" fmla="*/ 1974165 h 6858000"/>
              <a:gd name="connsiteX44" fmla="*/ 1243816 w 1983504"/>
              <a:gd name="connsiteY44" fmla="*/ 2191146 h 6858000"/>
              <a:gd name="connsiteX45" fmla="*/ 1358543 w 1983504"/>
              <a:gd name="connsiteY45" fmla="*/ 2326314 h 6858000"/>
              <a:gd name="connsiteX46" fmla="*/ 1479310 w 1983504"/>
              <a:gd name="connsiteY46" fmla="*/ 2401012 h 6858000"/>
              <a:gd name="connsiteX47" fmla="*/ 1648381 w 1983504"/>
              <a:gd name="connsiteY47" fmla="*/ 2401012 h 6858000"/>
              <a:gd name="connsiteX48" fmla="*/ 1769146 w 1983504"/>
              <a:gd name="connsiteY48" fmla="*/ 2518395 h 6858000"/>
              <a:gd name="connsiteX49" fmla="*/ 1645361 w 1983504"/>
              <a:gd name="connsiteY49" fmla="*/ 2543294 h 6858000"/>
              <a:gd name="connsiteX50" fmla="*/ 1500444 w 1983504"/>
              <a:gd name="connsiteY50" fmla="*/ 2525509 h 6858000"/>
              <a:gd name="connsiteX51" fmla="*/ 1337410 w 1983504"/>
              <a:gd name="connsiteY51" fmla="*/ 2564636 h 6858000"/>
              <a:gd name="connsiteX52" fmla="*/ 1186452 w 1983504"/>
              <a:gd name="connsiteY52" fmla="*/ 2532623 h 6858000"/>
              <a:gd name="connsiteX53" fmla="*/ 1005304 w 1983504"/>
              <a:gd name="connsiteY53" fmla="*/ 2553965 h 6858000"/>
              <a:gd name="connsiteX54" fmla="*/ 947940 w 1983504"/>
              <a:gd name="connsiteY54" fmla="*/ 2692689 h 6858000"/>
              <a:gd name="connsiteX55" fmla="*/ 929826 w 1983504"/>
              <a:gd name="connsiteY55" fmla="*/ 2703362 h 6858000"/>
              <a:gd name="connsiteX56" fmla="*/ 594701 w 1983504"/>
              <a:gd name="connsiteY56" fmla="*/ 2923898 h 6858000"/>
              <a:gd name="connsiteX57" fmla="*/ 501108 w 1983504"/>
              <a:gd name="connsiteY57" fmla="*/ 2941684 h 6858000"/>
              <a:gd name="connsiteX58" fmla="*/ 1053610 w 1983504"/>
              <a:gd name="connsiteY58" fmla="*/ 3329402 h 6858000"/>
              <a:gd name="connsiteX59" fmla="*/ 682256 w 1983504"/>
              <a:gd name="connsiteY59" fmla="*/ 3229805 h 6858000"/>
              <a:gd name="connsiteX60" fmla="*/ 630932 w 1983504"/>
              <a:gd name="connsiteY60" fmla="*/ 3393429 h 6858000"/>
              <a:gd name="connsiteX61" fmla="*/ 806041 w 1983504"/>
              <a:gd name="connsiteY61" fmla="*/ 3539269 h 6858000"/>
              <a:gd name="connsiteX62" fmla="*/ 869444 w 1983504"/>
              <a:gd name="connsiteY62" fmla="*/ 3827390 h 6858000"/>
              <a:gd name="connsiteX63" fmla="*/ 839252 w 1983504"/>
              <a:gd name="connsiteY63" fmla="*/ 4090612 h 6858000"/>
              <a:gd name="connsiteX64" fmla="*/ 763774 w 1983504"/>
              <a:gd name="connsiteY64" fmla="*/ 4172424 h 6858000"/>
              <a:gd name="connsiteX65" fmla="*/ 655085 w 1983504"/>
              <a:gd name="connsiteY65" fmla="*/ 4321821 h 6858000"/>
              <a:gd name="connsiteX66" fmla="*/ 588662 w 1983504"/>
              <a:gd name="connsiteY66" fmla="*/ 4414305 h 6858000"/>
              <a:gd name="connsiteX67" fmla="*/ 356189 w 1983504"/>
              <a:gd name="connsiteY67" fmla="*/ 4378734 h 6858000"/>
              <a:gd name="connsiteX68" fmla="*/ 667160 w 1983504"/>
              <a:gd name="connsiteY68" fmla="*/ 4613499 h 6858000"/>
              <a:gd name="connsiteX69" fmla="*/ 416573 w 1983504"/>
              <a:gd name="connsiteY69" fmla="*/ 4585042 h 6858000"/>
              <a:gd name="connsiteX70" fmla="*/ 335056 w 1983504"/>
              <a:gd name="connsiteY70" fmla="*/ 4602828 h 6858000"/>
              <a:gd name="connsiteX71" fmla="*/ 380342 w 1983504"/>
              <a:gd name="connsiteY71" fmla="*/ 4677526 h 6858000"/>
              <a:gd name="connsiteX72" fmla="*/ 564510 w 1983504"/>
              <a:gd name="connsiteY72" fmla="*/ 4805580 h 6858000"/>
              <a:gd name="connsiteX73" fmla="*/ 944922 w 1983504"/>
              <a:gd name="connsiteY73" fmla="*/ 5154171 h 6858000"/>
              <a:gd name="connsiteX74" fmla="*/ 576586 w 1983504"/>
              <a:gd name="connsiteY74" fmla="*/ 4994104 h 6858000"/>
              <a:gd name="connsiteX75" fmla="*/ 963036 w 1983504"/>
              <a:gd name="connsiteY75" fmla="*/ 5353367 h 6858000"/>
              <a:gd name="connsiteX76" fmla="*/ 1047572 w 1983504"/>
              <a:gd name="connsiteY76" fmla="*/ 5474306 h 6858000"/>
              <a:gd name="connsiteX77" fmla="*/ 1222682 w 1983504"/>
              <a:gd name="connsiteY77" fmla="*/ 5769542 h 6858000"/>
              <a:gd name="connsiteX78" fmla="*/ 1213626 w 1983504"/>
              <a:gd name="connsiteY78" fmla="*/ 5801555 h 6858000"/>
              <a:gd name="connsiteX79" fmla="*/ 1014361 w 1983504"/>
              <a:gd name="connsiteY79" fmla="*/ 5755314 h 6858000"/>
              <a:gd name="connsiteX80" fmla="*/ 1274008 w 1983504"/>
              <a:gd name="connsiteY80" fmla="*/ 6004307 h 6858000"/>
              <a:gd name="connsiteX81" fmla="*/ 1542711 w 1983504"/>
              <a:gd name="connsiteY81" fmla="*/ 6196388 h 6858000"/>
              <a:gd name="connsiteX82" fmla="*/ 1352504 w 1983504"/>
              <a:gd name="connsiteY82" fmla="*/ 6167932 h 6858000"/>
              <a:gd name="connsiteX83" fmla="*/ 1089840 w 1983504"/>
              <a:gd name="connsiteY83" fmla="*/ 6057663 h 6858000"/>
              <a:gd name="connsiteX84" fmla="*/ 999266 w 1983504"/>
              <a:gd name="connsiteY84" fmla="*/ 6100347 h 6858000"/>
              <a:gd name="connsiteX85" fmla="*/ 1246836 w 1983504"/>
              <a:gd name="connsiteY85" fmla="*/ 6281757 h 6858000"/>
              <a:gd name="connsiteX86" fmla="*/ 1388735 w 1983504"/>
              <a:gd name="connsiteY86" fmla="*/ 6367127 h 6858000"/>
              <a:gd name="connsiteX87" fmla="*/ 1446099 w 1983504"/>
              <a:gd name="connsiteY87" fmla="*/ 6431153 h 6858000"/>
              <a:gd name="connsiteX88" fmla="*/ 1609132 w 1983504"/>
              <a:gd name="connsiteY88" fmla="*/ 6658805 h 6858000"/>
              <a:gd name="connsiteX89" fmla="*/ 1983504 w 1983504"/>
              <a:gd name="connsiteY89" fmla="*/ 6858000 h 6858000"/>
              <a:gd name="connsiteX90" fmla="*/ 0 w 1983504"/>
              <a:gd name="connsiteY9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983504" h="6858000">
                <a:moveTo>
                  <a:pt x="0" y="0"/>
                </a:moveTo>
                <a:lnTo>
                  <a:pt x="1376658" y="0"/>
                </a:lnTo>
                <a:cubicBezTo>
                  <a:pt x="1482328" y="35571"/>
                  <a:pt x="1584980" y="78255"/>
                  <a:pt x="1690650" y="110269"/>
                </a:cubicBezTo>
                <a:cubicBezTo>
                  <a:pt x="1675553" y="145839"/>
                  <a:pt x="1660458" y="138725"/>
                  <a:pt x="1645361" y="135168"/>
                </a:cubicBezTo>
                <a:cubicBezTo>
                  <a:pt x="1554788" y="120941"/>
                  <a:pt x="1461194" y="110269"/>
                  <a:pt x="1373640" y="71141"/>
                </a:cubicBezTo>
                <a:cubicBezTo>
                  <a:pt x="1352504" y="64027"/>
                  <a:pt x="1328352" y="64027"/>
                  <a:pt x="1319295" y="88927"/>
                </a:cubicBezTo>
                <a:cubicBezTo>
                  <a:pt x="1304199" y="124497"/>
                  <a:pt x="1325332" y="145839"/>
                  <a:pt x="1346468" y="163625"/>
                </a:cubicBezTo>
                <a:cubicBezTo>
                  <a:pt x="1382696" y="195638"/>
                  <a:pt x="1424964" y="188525"/>
                  <a:pt x="1464213" y="192082"/>
                </a:cubicBezTo>
                <a:cubicBezTo>
                  <a:pt x="1572902" y="209867"/>
                  <a:pt x="1624228" y="259665"/>
                  <a:pt x="1648381" y="373491"/>
                </a:cubicBezTo>
                <a:cubicBezTo>
                  <a:pt x="1554788" y="327250"/>
                  <a:pt x="1461194" y="384162"/>
                  <a:pt x="1370620" y="352148"/>
                </a:cubicBezTo>
                <a:cubicBezTo>
                  <a:pt x="1346468" y="345034"/>
                  <a:pt x="1310237" y="355706"/>
                  <a:pt x="1322314" y="394834"/>
                </a:cubicBezTo>
                <a:cubicBezTo>
                  <a:pt x="1334390" y="430405"/>
                  <a:pt x="1373640" y="458860"/>
                  <a:pt x="1304199" y="451747"/>
                </a:cubicBezTo>
                <a:cubicBezTo>
                  <a:pt x="1252873" y="448189"/>
                  <a:pt x="1237778" y="405504"/>
                  <a:pt x="1222682" y="359262"/>
                </a:cubicBezTo>
                <a:cubicBezTo>
                  <a:pt x="1210606" y="334364"/>
                  <a:pt x="1177395" y="320135"/>
                  <a:pt x="1153242" y="334364"/>
                </a:cubicBezTo>
                <a:cubicBezTo>
                  <a:pt x="1123051" y="348592"/>
                  <a:pt x="1132108" y="387720"/>
                  <a:pt x="1132108" y="416176"/>
                </a:cubicBezTo>
                <a:cubicBezTo>
                  <a:pt x="1129088" y="469532"/>
                  <a:pt x="1153242" y="494431"/>
                  <a:pt x="1195509" y="505101"/>
                </a:cubicBezTo>
                <a:cubicBezTo>
                  <a:pt x="1246836" y="519330"/>
                  <a:pt x="1298160" y="537116"/>
                  <a:pt x="1364582" y="558458"/>
                </a:cubicBezTo>
                <a:cubicBezTo>
                  <a:pt x="1292122" y="594028"/>
                  <a:pt x="1237778" y="586915"/>
                  <a:pt x="1183434" y="558458"/>
                </a:cubicBezTo>
                <a:cubicBezTo>
                  <a:pt x="1117012" y="526444"/>
                  <a:pt x="1029458" y="483759"/>
                  <a:pt x="975114" y="522887"/>
                </a:cubicBezTo>
                <a:cubicBezTo>
                  <a:pt x="893597" y="579800"/>
                  <a:pt x="827176" y="544229"/>
                  <a:pt x="754716" y="533558"/>
                </a:cubicBezTo>
                <a:cubicBezTo>
                  <a:pt x="603758" y="512216"/>
                  <a:pt x="697352" y="480203"/>
                  <a:pt x="546395" y="462417"/>
                </a:cubicBezTo>
                <a:cubicBezTo>
                  <a:pt x="486012" y="455303"/>
                  <a:pt x="422610" y="426847"/>
                  <a:pt x="335056" y="465975"/>
                </a:cubicBezTo>
                <a:cubicBezTo>
                  <a:pt x="730563" y="672284"/>
                  <a:pt x="917750" y="658055"/>
                  <a:pt x="1270988" y="910606"/>
                </a:cubicBezTo>
                <a:cubicBezTo>
                  <a:pt x="1255893" y="935506"/>
                  <a:pt x="1240798" y="924835"/>
                  <a:pt x="1225701" y="921277"/>
                </a:cubicBezTo>
                <a:cubicBezTo>
                  <a:pt x="1201548" y="917720"/>
                  <a:pt x="1171356" y="903491"/>
                  <a:pt x="1165318" y="949734"/>
                </a:cubicBezTo>
                <a:cubicBezTo>
                  <a:pt x="1162298" y="985305"/>
                  <a:pt x="1180415" y="1003089"/>
                  <a:pt x="1210606" y="1006647"/>
                </a:cubicBezTo>
                <a:cubicBezTo>
                  <a:pt x="1298160" y="1020875"/>
                  <a:pt x="1376658" y="1070674"/>
                  <a:pt x="1455156" y="1113358"/>
                </a:cubicBezTo>
                <a:cubicBezTo>
                  <a:pt x="1491385" y="1131144"/>
                  <a:pt x="1530634" y="1156043"/>
                  <a:pt x="1515538" y="1220069"/>
                </a:cubicBezTo>
                <a:cubicBezTo>
                  <a:pt x="1485348" y="1237855"/>
                  <a:pt x="1464213" y="1212955"/>
                  <a:pt x="1440060" y="1209399"/>
                </a:cubicBezTo>
                <a:cubicBezTo>
                  <a:pt x="1415907" y="1205842"/>
                  <a:pt x="1358543" y="1220069"/>
                  <a:pt x="1373640" y="1230741"/>
                </a:cubicBezTo>
                <a:cubicBezTo>
                  <a:pt x="1443080" y="1269868"/>
                  <a:pt x="1316276" y="1365909"/>
                  <a:pt x="1400810" y="1365909"/>
                </a:cubicBezTo>
                <a:cubicBezTo>
                  <a:pt x="1539691" y="1365909"/>
                  <a:pt x="1615170" y="1536647"/>
                  <a:pt x="1748012" y="1540204"/>
                </a:cubicBezTo>
                <a:cubicBezTo>
                  <a:pt x="1769146" y="1540204"/>
                  <a:pt x="1778203" y="1572219"/>
                  <a:pt x="1778203" y="1597117"/>
                </a:cubicBezTo>
                <a:cubicBezTo>
                  <a:pt x="1778203" y="1629132"/>
                  <a:pt x="1757070" y="1632688"/>
                  <a:pt x="1735936" y="1636245"/>
                </a:cubicBezTo>
                <a:cubicBezTo>
                  <a:pt x="1702725" y="1639802"/>
                  <a:pt x="1666496" y="1597117"/>
                  <a:pt x="1624228" y="1657587"/>
                </a:cubicBezTo>
                <a:cubicBezTo>
                  <a:pt x="1702725" y="1693158"/>
                  <a:pt x="1784242" y="1728729"/>
                  <a:pt x="1781223" y="1849668"/>
                </a:cubicBezTo>
                <a:cubicBezTo>
                  <a:pt x="1781223" y="1881683"/>
                  <a:pt x="1814434" y="1895910"/>
                  <a:pt x="1838587" y="1903025"/>
                </a:cubicBezTo>
                <a:cubicBezTo>
                  <a:pt x="1880854" y="1917252"/>
                  <a:pt x="1914065" y="1938595"/>
                  <a:pt x="1938218" y="1984836"/>
                </a:cubicBezTo>
                <a:cubicBezTo>
                  <a:pt x="1938218" y="1995507"/>
                  <a:pt x="1938218" y="2002622"/>
                  <a:pt x="1938218" y="2013292"/>
                </a:cubicBezTo>
                <a:cubicBezTo>
                  <a:pt x="1932180" y="2123562"/>
                  <a:pt x="1871798" y="2120004"/>
                  <a:pt x="1805376" y="2102219"/>
                </a:cubicBezTo>
                <a:cubicBezTo>
                  <a:pt x="1726878" y="2080877"/>
                  <a:pt x="1648381" y="2038192"/>
                  <a:pt x="1563844" y="2077320"/>
                </a:cubicBezTo>
                <a:cubicBezTo>
                  <a:pt x="1681592" y="2130676"/>
                  <a:pt x="1811414" y="2134233"/>
                  <a:pt x="1920104" y="2208931"/>
                </a:cubicBezTo>
                <a:cubicBezTo>
                  <a:pt x="1515538" y="2223159"/>
                  <a:pt x="1159280" y="1984836"/>
                  <a:pt x="766792" y="1892353"/>
                </a:cubicBezTo>
                <a:cubicBezTo>
                  <a:pt x="778869" y="1952823"/>
                  <a:pt x="812080" y="1967051"/>
                  <a:pt x="839252" y="1974165"/>
                </a:cubicBezTo>
                <a:cubicBezTo>
                  <a:pt x="984170" y="2020407"/>
                  <a:pt x="1110974" y="2112891"/>
                  <a:pt x="1243816" y="2191146"/>
                </a:cubicBezTo>
                <a:cubicBezTo>
                  <a:pt x="1298160" y="2223159"/>
                  <a:pt x="1337410" y="2258731"/>
                  <a:pt x="1358543" y="2326314"/>
                </a:cubicBezTo>
                <a:cubicBezTo>
                  <a:pt x="1376658" y="2390340"/>
                  <a:pt x="1412888" y="2418796"/>
                  <a:pt x="1479310" y="2401012"/>
                </a:cubicBezTo>
                <a:cubicBezTo>
                  <a:pt x="1533654" y="2386784"/>
                  <a:pt x="1591018" y="2393898"/>
                  <a:pt x="1648381" y="2401012"/>
                </a:cubicBezTo>
                <a:cubicBezTo>
                  <a:pt x="1711782" y="2408126"/>
                  <a:pt x="1784242" y="2479267"/>
                  <a:pt x="1769146" y="2518395"/>
                </a:cubicBezTo>
                <a:cubicBezTo>
                  <a:pt x="1738956" y="2582422"/>
                  <a:pt x="1687630" y="2550408"/>
                  <a:pt x="1645361" y="2543294"/>
                </a:cubicBezTo>
                <a:cubicBezTo>
                  <a:pt x="1594036" y="2536181"/>
                  <a:pt x="1500444" y="2518395"/>
                  <a:pt x="1500444" y="2525509"/>
                </a:cubicBezTo>
                <a:cubicBezTo>
                  <a:pt x="1467232" y="2685576"/>
                  <a:pt x="1391754" y="2564636"/>
                  <a:pt x="1337410" y="2564636"/>
                </a:cubicBezTo>
                <a:cubicBezTo>
                  <a:pt x="1286084" y="2564636"/>
                  <a:pt x="1234759" y="2546851"/>
                  <a:pt x="1186452" y="2532623"/>
                </a:cubicBezTo>
                <a:cubicBezTo>
                  <a:pt x="1123051" y="2514837"/>
                  <a:pt x="1065688" y="2546851"/>
                  <a:pt x="1005304" y="2553965"/>
                </a:cubicBezTo>
                <a:cubicBezTo>
                  <a:pt x="950960" y="2561080"/>
                  <a:pt x="981150" y="2653563"/>
                  <a:pt x="947940" y="2692689"/>
                </a:cubicBezTo>
                <a:cubicBezTo>
                  <a:pt x="941903" y="2703362"/>
                  <a:pt x="935864" y="2703362"/>
                  <a:pt x="929826" y="2703362"/>
                </a:cubicBezTo>
                <a:cubicBezTo>
                  <a:pt x="911711" y="2980812"/>
                  <a:pt x="594701" y="2913227"/>
                  <a:pt x="594701" y="2923898"/>
                </a:cubicBezTo>
                <a:cubicBezTo>
                  <a:pt x="567529" y="2941684"/>
                  <a:pt x="534318" y="2899000"/>
                  <a:pt x="501108" y="2941684"/>
                </a:cubicBezTo>
                <a:cubicBezTo>
                  <a:pt x="643007" y="3137322"/>
                  <a:pt x="860386" y="3183563"/>
                  <a:pt x="1053610" y="3329402"/>
                </a:cubicBezTo>
                <a:cubicBezTo>
                  <a:pt x="893597" y="3379202"/>
                  <a:pt x="800002" y="3208463"/>
                  <a:pt x="682256" y="3229805"/>
                </a:cubicBezTo>
                <a:cubicBezTo>
                  <a:pt x="624893" y="3283162"/>
                  <a:pt x="796984" y="3368530"/>
                  <a:pt x="630932" y="3393429"/>
                </a:cubicBezTo>
                <a:cubicBezTo>
                  <a:pt x="703390" y="3439672"/>
                  <a:pt x="754716" y="3485914"/>
                  <a:pt x="806041" y="3539269"/>
                </a:cubicBezTo>
                <a:cubicBezTo>
                  <a:pt x="893597" y="3635309"/>
                  <a:pt x="911711" y="3699337"/>
                  <a:pt x="869444" y="3827390"/>
                </a:cubicBezTo>
                <a:cubicBezTo>
                  <a:pt x="842270" y="3912759"/>
                  <a:pt x="803022" y="3991015"/>
                  <a:pt x="839252" y="4090612"/>
                </a:cubicBezTo>
                <a:cubicBezTo>
                  <a:pt x="863405" y="4158196"/>
                  <a:pt x="854347" y="4204438"/>
                  <a:pt x="763774" y="4172424"/>
                </a:cubicBezTo>
                <a:cubicBezTo>
                  <a:pt x="667160" y="4140411"/>
                  <a:pt x="630932" y="4200882"/>
                  <a:pt x="655085" y="4321821"/>
                </a:cubicBezTo>
                <a:cubicBezTo>
                  <a:pt x="670179" y="4400076"/>
                  <a:pt x="655085" y="4424975"/>
                  <a:pt x="588662" y="4414305"/>
                </a:cubicBezTo>
                <a:cubicBezTo>
                  <a:pt x="516204" y="4403633"/>
                  <a:pt x="446764" y="4353835"/>
                  <a:pt x="356189" y="4378734"/>
                </a:cubicBezTo>
                <a:cubicBezTo>
                  <a:pt x="428648" y="4521016"/>
                  <a:pt x="582626" y="4478331"/>
                  <a:pt x="667160" y="4613499"/>
                </a:cubicBezTo>
                <a:cubicBezTo>
                  <a:pt x="567529" y="4613499"/>
                  <a:pt x="489031" y="4613499"/>
                  <a:pt x="416573" y="4585042"/>
                </a:cubicBezTo>
                <a:cubicBezTo>
                  <a:pt x="386381" y="4574373"/>
                  <a:pt x="353170" y="4560144"/>
                  <a:pt x="335056" y="4602828"/>
                </a:cubicBezTo>
                <a:cubicBezTo>
                  <a:pt x="313920" y="4652628"/>
                  <a:pt x="356189" y="4670412"/>
                  <a:pt x="380342" y="4677526"/>
                </a:cubicBezTo>
                <a:cubicBezTo>
                  <a:pt x="449784" y="4702425"/>
                  <a:pt x="504126" y="4759339"/>
                  <a:pt x="564510" y="4805580"/>
                </a:cubicBezTo>
                <a:cubicBezTo>
                  <a:pt x="694332" y="4905177"/>
                  <a:pt x="836233" y="4990547"/>
                  <a:pt x="944922" y="5154171"/>
                </a:cubicBezTo>
                <a:cubicBezTo>
                  <a:pt x="809060" y="5111487"/>
                  <a:pt x="706410" y="5011889"/>
                  <a:pt x="576586" y="4994104"/>
                </a:cubicBezTo>
                <a:cubicBezTo>
                  <a:pt x="688296" y="5143500"/>
                  <a:pt x="830194" y="5243097"/>
                  <a:pt x="963036" y="5353367"/>
                </a:cubicBezTo>
                <a:cubicBezTo>
                  <a:pt x="1002286" y="5385379"/>
                  <a:pt x="1041534" y="5406721"/>
                  <a:pt x="1047572" y="5474306"/>
                </a:cubicBezTo>
                <a:cubicBezTo>
                  <a:pt x="1065688" y="5605917"/>
                  <a:pt x="1113992" y="5712629"/>
                  <a:pt x="1222682" y="5769542"/>
                </a:cubicBezTo>
                <a:cubicBezTo>
                  <a:pt x="1222682" y="5769542"/>
                  <a:pt x="1216644" y="5790884"/>
                  <a:pt x="1213626" y="5801555"/>
                </a:cubicBezTo>
                <a:cubicBezTo>
                  <a:pt x="1147203" y="5805112"/>
                  <a:pt x="1095878" y="5726858"/>
                  <a:pt x="1014361" y="5755314"/>
                </a:cubicBezTo>
                <a:cubicBezTo>
                  <a:pt x="1095878" y="5862025"/>
                  <a:pt x="1162298" y="5954508"/>
                  <a:pt x="1274008" y="6004307"/>
                </a:cubicBezTo>
                <a:cubicBezTo>
                  <a:pt x="1364582" y="6043434"/>
                  <a:pt x="1476290" y="6068335"/>
                  <a:pt x="1542711" y="6196388"/>
                </a:cubicBezTo>
                <a:cubicBezTo>
                  <a:pt x="1467232" y="6221287"/>
                  <a:pt x="1409868" y="6189274"/>
                  <a:pt x="1352504" y="6167932"/>
                </a:cubicBezTo>
                <a:cubicBezTo>
                  <a:pt x="1264950" y="6132361"/>
                  <a:pt x="1177395" y="6093234"/>
                  <a:pt x="1089840" y="6057663"/>
                </a:cubicBezTo>
                <a:cubicBezTo>
                  <a:pt x="1056628" y="6043434"/>
                  <a:pt x="1020400" y="6036320"/>
                  <a:pt x="999266" y="6100347"/>
                </a:cubicBezTo>
                <a:cubicBezTo>
                  <a:pt x="1110974" y="6114575"/>
                  <a:pt x="1177395" y="6199945"/>
                  <a:pt x="1246836" y="6281757"/>
                </a:cubicBezTo>
                <a:cubicBezTo>
                  <a:pt x="1286084" y="6327999"/>
                  <a:pt x="1319295" y="6388469"/>
                  <a:pt x="1388735" y="6367127"/>
                </a:cubicBezTo>
                <a:cubicBezTo>
                  <a:pt x="1424964" y="6356456"/>
                  <a:pt x="1449118" y="6388469"/>
                  <a:pt x="1446099" y="6431153"/>
                </a:cubicBezTo>
                <a:cubicBezTo>
                  <a:pt x="1431002" y="6580550"/>
                  <a:pt x="1518558" y="6630349"/>
                  <a:pt x="1609132" y="6658805"/>
                </a:cubicBezTo>
                <a:cubicBezTo>
                  <a:pt x="1741974" y="6701489"/>
                  <a:pt x="1859720" y="6786859"/>
                  <a:pt x="1983504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B9EB7865-234A-8E8E-A20D-7A546C8D47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72417" y="390581"/>
            <a:ext cx="7447165" cy="1373445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Braden Subscales  ©</a:t>
            </a:r>
            <a:b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BEBA22E5-07FF-D465-55C5-ECE6EA65A8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7701" y="2008946"/>
            <a:ext cx="2927668" cy="3908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2000" b="1" kern="0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at risk &gt; 18</a:t>
            </a:r>
          </a:p>
          <a:p>
            <a:pPr marL="0" indent="0">
              <a:buFontTx/>
              <a:buNone/>
            </a:pPr>
            <a:endParaRPr lang="en-US" sz="20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b="1" kern="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Mild risk 15-18</a:t>
            </a:r>
          </a:p>
          <a:p>
            <a:endParaRPr lang="en-US" sz="20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Moderate risk 13-14</a:t>
            </a:r>
          </a:p>
          <a:p>
            <a:endParaRPr lang="en-US" sz="20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risk 10-12</a:t>
            </a:r>
          </a:p>
          <a:p>
            <a:endParaRPr lang="en-US" sz="20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Very high risk ≤ 9</a:t>
            </a:r>
          </a:p>
          <a:p>
            <a:pPr marL="0" indent="0">
              <a:buNone/>
            </a:pPr>
            <a:endParaRPr lang="en-US" sz="20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Tx/>
              <a:buNone/>
            </a:pPr>
            <a:r>
              <a:rPr lang="en-US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endParaRPr lang="en-US" sz="2000" b="1" kern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endParaRPr lang="en-US" altLang="en-US" sz="20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027017-7209-CC7F-5B08-76E13CEABF40}"/>
              </a:ext>
            </a:extLst>
          </p:cNvPr>
          <p:cNvSpPr txBox="1"/>
          <p:nvPr/>
        </p:nvSpPr>
        <p:spPr>
          <a:xfrm>
            <a:off x="9458699" y="6407372"/>
            <a:ext cx="2927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Bryant &amp; Nix, 2023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F3E9676-D457-AADD-4727-FFDF513B59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6349" y="930331"/>
            <a:ext cx="3343742" cy="524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2427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64" charset="0"/>
            <a:ea typeface="ＭＳ Ｐゴシック" pitchFamily="64" charset="-128"/>
            <a:cs typeface="ＭＳ Ｐゴシック" pitchFamily="6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64" charset="0"/>
            <a:ea typeface="ＭＳ Ｐゴシック" pitchFamily="64" charset="-128"/>
            <a:cs typeface="ＭＳ Ｐゴシック" pitchFamily="6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9855</TotalTime>
  <Words>1554</Words>
  <Application>Microsoft Office PowerPoint</Application>
  <PresentationFormat>Widescreen</PresentationFormat>
  <Paragraphs>336</Paragraphs>
  <Slides>43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50" baseType="lpstr">
      <vt:lpstr>Meiryo</vt:lpstr>
      <vt:lpstr>Arial</vt:lpstr>
      <vt:lpstr>Calibri</vt:lpstr>
      <vt:lpstr>Calibri Light</vt:lpstr>
      <vt:lpstr>Century Gothic</vt:lpstr>
      <vt:lpstr>Office Theme</vt:lpstr>
      <vt:lpstr>Blank Presentation</vt:lpstr>
      <vt:lpstr>Pressure Injury Prevention and the Impact of Early Mobility          Brianne Patenaude BSN, RN, WTA    Cheryl Waldron MSN, RN, CCRN, WTA </vt:lpstr>
      <vt:lpstr>PowerPoint Presentation</vt:lpstr>
      <vt:lpstr>PowerPoint Presentation</vt:lpstr>
      <vt:lpstr>PowerPoint Presentation</vt:lpstr>
      <vt:lpstr>Etiology</vt:lpstr>
      <vt:lpstr> Risk Factors</vt:lpstr>
      <vt:lpstr>PowerPoint Presentation</vt:lpstr>
      <vt:lpstr>Braden Scale ©  </vt:lpstr>
      <vt:lpstr>Braden Subscales  ©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Friction ?</vt:lpstr>
      <vt:lpstr>What is Shear ?</vt:lpstr>
      <vt:lpstr>PowerPoint Presentation</vt:lpstr>
      <vt:lpstr>How can we reduce friction/shear?</vt:lpstr>
      <vt:lpstr>Types of patient transfers cause friction/shear injuries </vt:lpstr>
      <vt:lpstr>Equipment to reduce friction and shear </vt:lpstr>
      <vt:lpstr>PowerPoint Presentation</vt:lpstr>
      <vt:lpstr>Types of Moisture</vt:lpstr>
      <vt:lpstr>Moisture Management</vt:lpstr>
      <vt:lpstr>Support Surfaces</vt:lpstr>
      <vt:lpstr>PowerPoint Presentation</vt:lpstr>
      <vt:lpstr>Reactive surfaces </vt:lpstr>
      <vt:lpstr>Low air loss  </vt:lpstr>
      <vt:lpstr>Air Fluidized   </vt:lpstr>
      <vt:lpstr>Active/Alternating  </vt:lpstr>
      <vt:lpstr>PowerPoint Presentation</vt:lpstr>
      <vt:lpstr>Mobility</vt:lpstr>
      <vt:lpstr>Routine Repositioning </vt:lpstr>
      <vt:lpstr>PowerPoint Presentation</vt:lpstr>
      <vt:lpstr>PowerPoint Presentation</vt:lpstr>
      <vt:lpstr>Impact of Immobility</vt:lpstr>
      <vt:lpstr>PowerPoint Presentation</vt:lpstr>
      <vt:lpstr>PowerPoint Presentation</vt:lpstr>
      <vt:lpstr>Pressure Injury Prevention continues with early mobility </vt:lpstr>
      <vt:lpstr>Safe patient handling and pressure injury prevention continue to collaborate and  build a culture of safety  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is a pressure injury?</dc:title>
  <dc:creator>Brianne M. Patenaude</dc:creator>
  <cp:lastModifiedBy>Cheryl Waldron</cp:lastModifiedBy>
  <cp:revision>3</cp:revision>
  <dcterms:created xsi:type="dcterms:W3CDTF">2023-09-26T16:15:37Z</dcterms:created>
  <dcterms:modified xsi:type="dcterms:W3CDTF">2023-10-16T22:45:02Z</dcterms:modified>
</cp:coreProperties>
</file>